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58" r:id="rId14"/>
    <p:sldId id="270" r:id="rId15"/>
    <p:sldId id="271" r:id="rId16"/>
    <p:sldId id="272" r:id="rId17"/>
    <p:sldId id="276" r:id="rId18"/>
    <p:sldId id="273" r:id="rId19"/>
    <p:sldId id="274" r:id="rId20"/>
    <p:sldId id="275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D85D"/>
    <a:srgbClr val="FF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660"/>
  </p:normalViewPr>
  <p:slideViewPr>
    <p:cSldViewPr snapToGrid="0">
      <p:cViewPr varScale="1">
        <p:scale>
          <a:sx n="91" d="100"/>
          <a:sy n="91" d="100"/>
        </p:scale>
        <p:origin x="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YAZAKI Miaya" userId="41f078ef-710f-4e80-9d08-40becaf3aee4" providerId="ADAL" clId="{50C3745F-3D9F-4BFC-9720-89EA88315724}"/>
    <pc:docChg chg="custSel addSld modSld">
      <pc:chgData name="HAYAZAKI Miaya" userId="41f078ef-710f-4e80-9d08-40becaf3aee4" providerId="ADAL" clId="{50C3745F-3D9F-4BFC-9720-89EA88315724}" dt="2022-12-10T06:32:35.717" v="14" actId="20577"/>
      <pc:docMkLst>
        <pc:docMk/>
      </pc:docMkLst>
      <pc:sldChg chg="delSp modSp add setBg">
        <pc:chgData name="HAYAZAKI Miaya" userId="41f078ef-710f-4e80-9d08-40becaf3aee4" providerId="ADAL" clId="{50C3745F-3D9F-4BFC-9720-89EA88315724}" dt="2022-12-10T06:32:35.717" v="14" actId="20577"/>
        <pc:sldMkLst>
          <pc:docMk/>
          <pc:sldMk cId="2878736564" sldId="287"/>
        </pc:sldMkLst>
        <pc:spChg chg="mod">
          <ac:chgData name="HAYAZAKI Miaya" userId="41f078ef-710f-4e80-9d08-40becaf3aee4" providerId="ADAL" clId="{50C3745F-3D9F-4BFC-9720-89EA88315724}" dt="2022-12-10T06:32:35.717" v="14" actId="20577"/>
          <ac:spMkLst>
            <pc:docMk/>
            <pc:sldMk cId="2878736564" sldId="287"/>
            <ac:spMk id="2" creationId="{D06C485E-CCC4-45AC-AF93-051688FC34DF}"/>
          </ac:spMkLst>
        </pc:spChg>
        <pc:spChg chg="del">
          <ac:chgData name="HAYAZAKI Miaya" userId="41f078ef-710f-4e80-9d08-40becaf3aee4" providerId="ADAL" clId="{50C3745F-3D9F-4BFC-9720-89EA88315724}" dt="2022-12-10T06:32:27.851" v="3" actId="478"/>
          <ac:spMkLst>
            <pc:docMk/>
            <pc:sldMk cId="2878736564" sldId="287"/>
            <ac:spMk id="3" creationId="{14C5C04E-65C1-4977-AA40-5F1D870FBC2B}"/>
          </ac:spMkLst>
        </pc:spChg>
      </pc:sldChg>
    </pc:docChg>
  </pc:docChgLst>
  <pc:docChgLst>
    <pc:chgData name="HAYAZAKI Miaya" userId="41f078ef-710f-4e80-9d08-40becaf3aee4" providerId="ADAL" clId="{B170BA6B-996E-4E5A-A678-AD998C7D104E}"/>
    <pc:docChg chg="delSld">
      <pc:chgData name="HAYAZAKI Miaya" userId="41f078ef-710f-4e80-9d08-40becaf3aee4" providerId="ADAL" clId="{B170BA6B-996E-4E5A-A678-AD998C7D104E}" dt="2024-03-02T13:52:06.861" v="0" actId="47"/>
      <pc:docMkLst>
        <pc:docMk/>
      </pc:docMkLst>
      <pc:sldChg chg="del">
        <pc:chgData name="HAYAZAKI Miaya" userId="41f078ef-710f-4e80-9d08-40becaf3aee4" providerId="ADAL" clId="{B170BA6B-996E-4E5A-A678-AD998C7D104E}" dt="2024-03-02T13:52:06.861" v="0" actId="47"/>
        <pc:sldMkLst>
          <pc:docMk/>
          <pc:sldMk cId="2878736564" sldId="287"/>
        </pc:sldMkLst>
      </pc:sldChg>
    </pc:docChg>
  </pc:docChgLst>
  <pc:docChgLst>
    <pc:chgData name="HAYAZAKI Miaya" userId="41f078ef-710f-4e80-9d08-40becaf3aee4" providerId="ADAL" clId="{BBB220F8-A4A3-498F-9243-6CA02311CED4}"/>
    <pc:docChg chg="custSel addSld delSld modSld">
      <pc:chgData name="HAYAZAKI Miaya" userId="41f078ef-710f-4e80-9d08-40becaf3aee4" providerId="ADAL" clId="{BBB220F8-A4A3-498F-9243-6CA02311CED4}" dt="2022-12-08T03:00:14.727" v="44" actId="1076"/>
      <pc:docMkLst>
        <pc:docMk/>
      </pc:docMkLst>
      <pc:sldChg chg="addSp delSp modSp">
        <pc:chgData name="HAYAZAKI Miaya" userId="41f078ef-710f-4e80-9d08-40becaf3aee4" providerId="ADAL" clId="{BBB220F8-A4A3-498F-9243-6CA02311CED4}" dt="2022-12-08T00:34:15.905" v="33" actId="692"/>
        <pc:sldMkLst>
          <pc:docMk/>
          <pc:sldMk cId="2132269271" sldId="285"/>
        </pc:sldMkLst>
        <pc:spChg chg="mod">
          <ac:chgData name="HAYAZAKI Miaya" userId="41f078ef-710f-4e80-9d08-40becaf3aee4" providerId="ADAL" clId="{BBB220F8-A4A3-498F-9243-6CA02311CED4}" dt="2022-12-08T00:28:02.089" v="17" actId="20577"/>
          <ac:spMkLst>
            <pc:docMk/>
            <pc:sldMk cId="2132269271" sldId="285"/>
            <ac:spMk id="2" creationId="{76E328A7-2C3D-49D8-92F6-CD5A4F44CA40}"/>
          </ac:spMkLst>
        </pc:spChg>
        <pc:spChg chg="del">
          <ac:chgData name="HAYAZAKI Miaya" userId="41f078ef-710f-4e80-9d08-40becaf3aee4" providerId="ADAL" clId="{BBB220F8-A4A3-498F-9243-6CA02311CED4}" dt="2022-12-08T00:24:13.256" v="0" actId="478"/>
          <ac:spMkLst>
            <pc:docMk/>
            <pc:sldMk cId="2132269271" sldId="285"/>
            <ac:spMk id="7" creationId="{AD4F65F7-AB62-4EDC-8311-A6692FC11528}"/>
          </ac:spMkLst>
        </pc:spChg>
        <pc:spChg chg="del">
          <ac:chgData name="HAYAZAKI Miaya" userId="41f078ef-710f-4e80-9d08-40becaf3aee4" providerId="ADAL" clId="{BBB220F8-A4A3-498F-9243-6CA02311CED4}" dt="2022-12-08T00:24:14.446" v="1" actId="478"/>
          <ac:spMkLst>
            <pc:docMk/>
            <pc:sldMk cId="2132269271" sldId="285"/>
            <ac:spMk id="8" creationId="{FF2AA596-9A4A-4DAC-8CFD-AF99543DE37F}"/>
          </ac:spMkLst>
        </pc:spChg>
        <pc:graphicFrameChg chg="add mod">
          <ac:chgData name="HAYAZAKI Miaya" userId="41f078ef-710f-4e80-9d08-40becaf3aee4" providerId="ADAL" clId="{BBB220F8-A4A3-498F-9243-6CA02311CED4}" dt="2022-12-08T00:28:22.375" v="21" actId="1076"/>
          <ac:graphicFrameMkLst>
            <pc:docMk/>
            <pc:sldMk cId="2132269271" sldId="285"/>
            <ac:graphicFrameMk id="9" creationId="{C552A519-4C05-46E0-9CF7-1FBCDE14D0A5}"/>
          </ac:graphicFrameMkLst>
        </pc:graphicFrameChg>
        <pc:graphicFrameChg chg="add mod">
          <ac:chgData name="HAYAZAKI Miaya" userId="41f078ef-710f-4e80-9d08-40becaf3aee4" providerId="ADAL" clId="{BBB220F8-A4A3-498F-9243-6CA02311CED4}" dt="2022-12-08T00:34:15.905" v="33" actId="692"/>
          <ac:graphicFrameMkLst>
            <pc:docMk/>
            <pc:sldMk cId="2132269271" sldId="285"/>
            <ac:graphicFrameMk id="11" creationId="{CFBFDBF3-A1E1-465F-BACC-2F90969A8BA8}"/>
          </ac:graphicFrameMkLst>
        </pc:graphicFrameChg>
        <pc:picChg chg="add mod">
          <ac:chgData name="HAYAZAKI Miaya" userId="41f078ef-710f-4e80-9d08-40becaf3aee4" providerId="ADAL" clId="{BBB220F8-A4A3-498F-9243-6CA02311CED4}" dt="2022-12-08T00:28:18.167" v="20" actId="1076"/>
          <ac:picMkLst>
            <pc:docMk/>
            <pc:sldMk cId="2132269271" sldId="285"/>
            <ac:picMk id="10" creationId="{2370B8F0-F9EC-43CD-9891-86B4A2E43EF4}"/>
          </ac:picMkLst>
        </pc:picChg>
      </pc:sldChg>
      <pc:sldChg chg="addSp delSp modSp">
        <pc:chgData name="HAYAZAKI Miaya" userId="41f078ef-710f-4e80-9d08-40becaf3aee4" providerId="ADAL" clId="{BBB220F8-A4A3-498F-9243-6CA02311CED4}" dt="2022-12-08T03:00:14.727" v="44" actId="1076"/>
        <pc:sldMkLst>
          <pc:docMk/>
          <pc:sldMk cId="702747048" sldId="286"/>
        </pc:sldMkLst>
        <pc:spChg chg="del">
          <ac:chgData name="HAYAZAKI Miaya" userId="41f078ef-710f-4e80-9d08-40becaf3aee4" providerId="ADAL" clId="{BBB220F8-A4A3-498F-9243-6CA02311CED4}" dt="2022-12-08T00:35:10.861" v="38" actId="478"/>
          <ac:spMkLst>
            <pc:docMk/>
            <pc:sldMk cId="702747048" sldId="286"/>
            <ac:spMk id="5" creationId="{6113A0A2-0766-4B33-A420-D51EF2AC8429}"/>
          </ac:spMkLst>
        </pc:spChg>
        <pc:graphicFrameChg chg="del">
          <ac:chgData name="HAYAZAKI Miaya" userId="41f078ef-710f-4e80-9d08-40becaf3aee4" providerId="ADAL" clId="{BBB220F8-A4A3-498F-9243-6CA02311CED4}" dt="2022-12-08T00:35:20.439" v="39" actId="478"/>
          <ac:graphicFrameMkLst>
            <pc:docMk/>
            <pc:sldMk cId="702747048" sldId="286"/>
            <ac:graphicFrameMk id="9" creationId="{C552A519-4C05-46E0-9CF7-1FBCDE14D0A5}"/>
          </ac:graphicFrameMkLst>
        </pc:graphicFrameChg>
        <pc:graphicFrameChg chg="del">
          <ac:chgData name="HAYAZAKI Miaya" userId="41f078ef-710f-4e80-9d08-40becaf3aee4" providerId="ADAL" clId="{BBB220F8-A4A3-498F-9243-6CA02311CED4}" dt="2022-12-08T00:35:10.861" v="38" actId="478"/>
          <ac:graphicFrameMkLst>
            <pc:docMk/>
            <pc:sldMk cId="702747048" sldId="286"/>
            <ac:graphicFrameMk id="11" creationId="{CFBFDBF3-A1E1-465F-BACC-2F90969A8BA8}"/>
          </ac:graphicFrameMkLst>
        </pc:graphicFrameChg>
        <pc:picChg chg="del">
          <ac:chgData name="HAYAZAKI Miaya" userId="41f078ef-710f-4e80-9d08-40becaf3aee4" providerId="ADAL" clId="{BBB220F8-A4A3-498F-9243-6CA02311CED4}" dt="2022-12-08T00:35:07.101" v="37" actId="478"/>
          <ac:picMkLst>
            <pc:docMk/>
            <pc:sldMk cId="702747048" sldId="286"/>
            <ac:picMk id="4" creationId="{D55CBFBD-4BDF-487D-8336-D2432C8589B5}"/>
          </ac:picMkLst>
        </pc:picChg>
        <pc:picChg chg="add mod">
          <ac:chgData name="HAYAZAKI Miaya" userId="41f078ef-710f-4e80-9d08-40becaf3aee4" providerId="ADAL" clId="{BBB220F8-A4A3-498F-9243-6CA02311CED4}" dt="2022-12-08T03:00:14.727" v="44" actId="1076"/>
          <ac:picMkLst>
            <pc:docMk/>
            <pc:sldMk cId="702747048" sldId="286"/>
            <ac:picMk id="6" creationId="{18351A32-D43C-426E-B9C5-DF768FEC2EEC}"/>
          </ac:picMkLst>
        </pc:picChg>
        <pc:picChg chg="del">
          <ac:chgData name="HAYAZAKI Miaya" userId="41f078ef-710f-4e80-9d08-40becaf3aee4" providerId="ADAL" clId="{BBB220F8-A4A3-498F-9243-6CA02311CED4}" dt="2022-12-08T00:35:10.861" v="38" actId="478"/>
          <ac:picMkLst>
            <pc:docMk/>
            <pc:sldMk cId="702747048" sldId="286"/>
            <ac:picMk id="10" creationId="{2370B8F0-F9EC-43CD-9891-86B4A2E43EF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29749;&#29750;&#28246;&#12514;&#12487;&#12523;\H25_shiga(&#12480;&#12512;&#12394;&#12375;)\&#12480;&#12512;&#12394;&#12375;&#27700;&#20301;&#65288;H25&#6528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29749;&#29750;&#28246;&#12514;&#12487;&#12523;\H25_shiga(&#12480;&#12512;&#12394;&#12375;)\&#12480;&#12512;&#12394;&#12375;&#27700;&#20301;&#65288;H25&#6528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2‗</a:t>
            </a:r>
            <a:r>
              <a:rPr lang="ja-JP"/>
              <a:t>石田川</a:t>
            </a:r>
            <a:r>
              <a:rPr lang="en-US"/>
              <a:t>10_10m</a:t>
            </a:r>
          </a:p>
          <a:p>
            <a:pPr>
              <a:defRPr/>
            </a:pPr>
            <a:endParaRPr 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'[ダムなし水位（H25）.xlsx]石田川_岸脇'!$C$1</c:f>
              <c:strCache>
                <c:ptCount val="1"/>
                <c:pt idx="0">
                  <c:v>実際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'[ダムなし水位（H25）.xlsx]石田川_岸脇'!$B$2:$B$290</c:f>
              <c:numCache>
                <c:formatCode>h:mm</c:formatCode>
                <c:ptCount val="28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9.7222222222222224E-2</c:v>
                </c:pt>
                <c:pt idx="15">
                  <c:v>0.10416666666666667</c:v>
                </c:pt>
                <c:pt idx="16">
                  <c:v>0.1111111111111111</c:v>
                </c:pt>
                <c:pt idx="17">
                  <c:v>0.11805555555555557</c:v>
                </c:pt>
                <c:pt idx="18">
                  <c:v>0.125</c:v>
                </c:pt>
                <c:pt idx="19">
                  <c:v>0.13194444444444445</c:v>
                </c:pt>
                <c:pt idx="20">
                  <c:v>0.1388888888888889</c:v>
                </c:pt>
                <c:pt idx="21">
                  <c:v>0.14583333333333334</c:v>
                </c:pt>
                <c:pt idx="22">
                  <c:v>0.15277777777777776</c:v>
                </c:pt>
                <c:pt idx="23">
                  <c:v>0.15972222222222224</c:v>
                </c:pt>
                <c:pt idx="24">
                  <c:v>0.16666666666666666</c:v>
                </c:pt>
                <c:pt idx="25">
                  <c:v>0.17361111111111113</c:v>
                </c:pt>
                <c:pt idx="26">
                  <c:v>0.18055555555555555</c:v>
                </c:pt>
                <c:pt idx="27">
                  <c:v>0.1875</c:v>
                </c:pt>
                <c:pt idx="28">
                  <c:v>0.19444444444444445</c:v>
                </c:pt>
                <c:pt idx="29">
                  <c:v>0.20138888888888887</c:v>
                </c:pt>
                <c:pt idx="30">
                  <c:v>0.20833333333333334</c:v>
                </c:pt>
                <c:pt idx="31">
                  <c:v>0.21527777777777779</c:v>
                </c:pt>
                <c:pt idx="32">
                  <c:v>0.22222222222222221</c:v>
                </c:pt>
                <c:pt idx="33">
                  <c:v>0.22916666666666666</c:v>
                </c:pt>
                <c:pt idx="34">
                  <c:v>0.23611111111111113</c:v>
                </c:pt>
                <c:pt idx="35">
                  <c:v>0.24305555555555555</c:v>
                </c:pt>
                <c:pt idx="36">
                  <c:v>0.25</c:v>
                </c:pt>
                <c:pt idx="37">
                  <c:v>0.25694444444444448</c:v>
                </c:pt>
                <c:pt idx="38">
                  <c:v>0.2638888888888889</c:v>
                </c:pt>
                <c:pt idx="39">
                  <c:v>0.27083333333333331</c:v>
                </c:pt>
                <c:pt idx="40">
                  <c:v>0.27777777777777779</c:v>
                </c:pt>
                <c:pt idx="41">
                  <c:v>0.28472222222222221</c:v>
                </c:pt>
                <c:pt idx="42">
                  <c:v>0.29166666666666669</c:v>
                </c:pt>
                <c:pt idx="43">
                  <c:v>0.2986111111111111</c:v>
                </c:pt>
                <c:pt idx="44">
                  <c:v>0.30555555555555552</c:v>
                </c:pt>
                <c:pt idx="45">
                  <c:v>0.3125</c:v>
                </c:pt>
                <c:pt idx="46">
                  <c:v>0.31944444444444448</c:v>
                </c:pt>
                <c:pt idx="47">
                  <c:v>0.3263888888888889</c:v>
                </c:pt>
                <c:pt idx="48">
                  <c:v>0.33333333333333331</c:v>
                </c:pt>
                <c:pt idx="49">
                  <c:v>0.34027777777777773</c:v>
                </c:pt>
                <c:pt idx="50">
                  <c:v>0.34722222222222227</c:v>
                </c:pt>
                <c:pt idx="51">
                  <c:v>0.35416666666666669</c:v>
                </c:pt>
                <c:pt idx="52">
                  <c:v>0.3611111111111111</c:v>
                </c:pt>
                <c:pt idx="53">
                  <c:v>0.36805555555555558</c:v>
                </c:pt>
                <c:pt idx="54">
                  <c:v>0.375</c:v>
                </c:pt>
                <c:pt idx="55">
                  <c:v>0.38194444444444442</c:v>
                </c:pt>
                <c:pt idx="56">
                  <c:v>0.3888888888888889</c:v>
                </c:pt>
                <c:pt idx="57">
                  <c:v>0.39583333333333331</c:v>
                </c:pt>
                <c:pt idx="58">
                  <c:v>0.40277777777777773</c:v>
                </c:pt>
                <c:pt idx="59">
                  <c:v>0.40972222222222227</c:v>
                </c:pt>
                <c:pt idx="60">
                  <c:v>0.41666666666666669</c:v>
                </c:pt>
                <c:pt idx="61">
                  <c:v>0.4236111111111111</c:v>
                </c:pt>
                <c:pt idx="62">
                  <c:v>0.43055555555555558</c:v>
                </c:pt>
                <c:pt idx="63">
                  <c:v>0.4375</c:v>
                </c:pt>
                <c:pt idx="64">
                  <c:v>0.44444444444444442</c:v>
                </c:pt>
                <c:pt idx="65">
                  <c:v>0.4513888888888889</c:v>
                </c:pt>
                <c:pt idx="66">
                  <c:v>0.45833333333333331</c:v>
                </c:pt>
                <c:pt idx="67">
                  <c:v>0.46527777777777773</c:v>
                </c:pt>
                <c:pt idx="68">
                  <c:v>0.47222222222222227</c:v>
                </c:pt>
                <c:pt idx="69">
                  <c:v>0.47916666666666669</c:v>
                </c:pt>
                <c:pt idx="70">
                  <c:v>0.4861111111111111</c:v>
                </c:pt>
                <c:pt idx="71">
                  <c:v>0.49305555555555558</c:v>
                </c:pt>
                <c:pt idx="72">
                  <c:v>0.5</c:v>
                </c:pt>
                <c:pt idx="73">
                  <c:v>0.50694444444444442</c:v>
                </c:pt>
                <c:pt idx="74">
                  <c:v>0.51388888888888895</c:v>
                </c:pt>
                <c:pt idx="75">
                  <c:v>0.52083333333333337</c:v>
                </c:pt>
                <c:pt idx="76">
                  <c:v>0.52777777777777779</c:v>
                </c:pt>
                <c:pt idx="77">
                  <c:v>0.53472222222222221</c:v>
                </c:pt>
                <c:pt idx="78">
                  <c:v>0.54166666666666663</c:v>
                </c:pt>
                <c:pt idx="79">
                  <c:v>0.54861111111111105</c:v>
                </c:pt>
                <c:pt idx="80">
                  <c:v>0.55555555555555558</c:v>
                </c:pt>
                <c:pt idx="81">
                  <c:v>0.5625</c:v>
                </c:pt>
                <c:pt idx="82">
                  <c:v>0.56944444444444442</c:v>
                </c:pt>
                <c:pt idx="83">
                  <c:v>0.57638888888888895</c:v>
                </c:pt>
                <c:pt idx="84">
                  <c:v>0.58333333333333337</c:v>
                </c:pt>
                <c:pt idx="85">
                  <c:v>0.59027777777777779</c:v>
                </c:pt>
                <c:pt idx="86">
                  <c:v>0.59722222222222221</c:v>
                </c:pt>
                <c:pt idx="87">
                  <c:v>0.60416666666666663</c:v>
                </c:pt>
                <c:pt idx="88">
                  <c:v>0.61111111111111105</c:v>
                </c:pt>
                <c:pt idx="89">
                  <c:v>0.61805555555555558</c:v>
                </c:pt>
                <c:pt idx="90">
                  <c:v>0.625</c:v>
                </c:pt>
                <c:pt idx="91">
                  <c:v>0.63194444444444442</c:v>
                </c:pt>
                <c:pt idx="92">
                  <c:v>0.63888888888888895</c:v>
                </c:pt>
                <c:pt idx="93">
                  <c:v>0.64583333333333337</c:v>
                </c:pt>
                <c:pt idx="94">
                  <c:v>0.65277777777777779</c:v>
                </c:pt>
                <c:pt idx="95">
                  <c:v>0.65972222222222221</c:v>
                </c:pt>
                <c:pt idx="96">
                  <c:v>0.66666666666666663</c:v>
                </c:pt>
                <c:pt idx="97">
                  <c:v>0.67361111111111116</c:v>
                </c:pt>
                <c:pt idx="98">
                  <c:v>0.68055555555555547</c:v>
                </c:pt>
                <c:pt idx="99">
                  <c:v>0.6875</c:v>
                </c:pt>
                <c:pt idx="100">
                  <c:v>0.69444444444444453</c:v>
                </c:pt>
                <c:pt idx="101">
                  <c:v>0.70138888888888884</c:v>
                </c:pt>
                <c:pt idx="102">
                  <c:v>0.70833333333333337</c:v>
                </c:pt>
                <c:pt idx="103">
                  <c:v>0.71527777777777779</c:v>
                </c:pt>
                <c:pt idx="104">
                  <c:v>0.72222222222222221</c:v>
                </c:pt>
                <c:pt idx="105">
                  <c:v>0.72916666666666663</c:v>
                </c:pt>
                <c:pt idx="106">
                  <c:v>0.73611111111111116</c:v>
                </c:pt>
                <c:pt idx="107">
                  <c:v>0.74305555555555547</c:v>
                </c:pt>
                <c:pt idx="108">
                  <c:v>0.75</c:v>
                </c:pt>
                <c:pt idx="109">
                  <c:v>0.75694444444444453</c:v>
                </c:pt>
                <c:pt idx="110">
                  <c:v>0.76388888888888884</c:v>
                </c:pt>
                <c:pt idx="111">
                  <c:v>0.77083333333333337</c:v>
                </c:pt>
                <c:pt idx="112">
                  <c:v>0.77777777777777779</c:v>
                </c:pt>
                <c:pt idx="113">
                  <c:v>0.78472222222222221</c:v>
                </c:pt>
                <c:pt idx="114">
                  <c:v>0.79166666666666663</c:v>
                </c:pt>
                <c:pt idx="115">
                  <c:v>0.79861111111111116</c:v>
                </c:pt>
                <c:pt idx="116">
                  <c:v>0.80555555555555547</c:v>
                </c:pt>
                <c:pt idx="117">
                  <c:v>0.8125</c:v>
                </c:pt>
                <c:pt idx="118">
                  <c:v>0.81944444444444453</c:v>
                </c:pt>
                <c:pt idx="119">
                  <c:v>0.82638888888888884</c:v>
                </c:pt>
                <c:pt idx="120">
                  <c:v>0.83333333333333337</c:v>
                </c:pt>
                <c:pt idx="121">
                  <c:v>0.84027777777777779</c:v>
                </c:pt>
                <c:pt idx="122">
                  <c:v>0.84722222222222221</c:v>
                </c:pt>
                <c:pt idx="123">
                  <c:v>0.85416666666666663</c:v>
                </c:pt>
                <c:pt idx="124">
                  <c:v>0.86111111111111116</c:v>
                </c:pt>
                <c:pt idx="125">
                  <c:v>0.86805555555555547</c:v>
                </c:pt>
                <c:pt idx="126">
                  <c:v>0.875</c:v>
                </c:pt>
                <c:pt idx="127">
                  <c:v>0.88194444444444453</c:v>
                </c:pt>
                <c:pt idx="128">
                  <c:v>0.88888888888888884</c:v>
                </c:pt>
                <c:pt idx="129">
                  <c:v>0.89583333333333337</c:v>
                </c:pt>
                <c:pt idx="130">
                  <c:v>0.90277777777777779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0.92361111111111116</c:v>
                </c:pt>
                <c:pt idx="134">
                  <c:v>0.93055555555555547</c:v>
                </c:pt>
                <c:pt idx="135">
                  <c:v>0.9375</c:v>
                </c:pt>
                <c:pt idx="136">
                  <c:v>0.94444444444444453</c:v>
                </c:pt>
                <c:pt idx="137">
                  <c:v>0.95138888888888884</c:v>
                </c:pt>
                <c:pt idx="138">
                  <c:v>0.95833333333333337</c:v>
                </c:pt>
                <c:pt idx="139">
                  <c:v>0.96527777777777779</c:v>
                </c:pt>
                <c:pt idx="140">
                  <c:v>0.97222222222222221</c:v>
                </c:pt>
                <c:pt idx="141">
                  <c:v>0.97916666666666663</c:v>
                </c:pt>
                <c:pt idx="142">
                  <c:v>0.98611111111111116</c:v>
                </c:pt>
                <c:pt idx="143">
                  <c:v>0.99305555555555547</c:v>
                </c:pt>
                <c:pt idx="144">
                  <c:v>0</c:v>
                </c:pt>
                <c:pt idx="145">
                  <c:v>6.9444444444444441E-3</c:v>
                </c:pt>
                <c:pt idx="146">
                  <c:v>1.3888888888888888E-2</c:v>
                </c:pt>
                <c:pt idx="147">
                  <c:v>2.0833333333333332E-2</c:v>
                </c:pt>
                <c:pt idx="148">
                  <c:v>2.7777777777777776E-2</c:v>
                </c:pt>
                <c:pt idx="149">
                  <c:v>3.4722222222222224E-2</c:v>
                </c:pt>
                <c:pt idx="150">
                  <c:v>4.1666666666666664E-2</c:v>
                </c:pt>
                <c:pt idx="151">
                  <c:v>4.8611111111111112E-2</c:v>
                </c:pt>
                <c:pt idx="152">
                  <c:v>5.5555555555555552E-2</c:v>
                </c:pt>
                <c:pt idx="153">
                  <c:v>6.25E-2</c:v>
                </c:pt>
                <c:pt idx="154">
                  <c:v>6.9444444444444434E-2</c:v>
                </c:pt>
                <c:pt idx="155">
                  <c:v>7.6388888888888895E-2</c:v>
                </c:pt>
                <c:pt idx="156">
                  <c:v>8.3333333333333329E-2</c:v>
                </c:pt>
                <c:pt idx="157">
                  <c:v>9.0277777777777776E-2</c:v>
                </c:pt>
                <c:pt idx="158">
                  <c:v>9.7222222222222224E-2</c:v>
                </c:pt>
                <c:pt idx="159">
                  <c:v>0.10416666666666667</c:v>
                </c:pt>
                <c:pt idx="160">
                  <c:v>0.1111111111111111</c:v>
                </c:pt>
                <c:pt idx="161">
                  <c:v>0.11805555555555557</c:v>
                </c:pt>
                <c:pt idx="162">
                  <c:v>0.125</c:v>
                </c:pt>
                <c:pt idx="163">
                  <c:v>0.13194444444444445</c:v>
                </c:pt>
                <c:pt idx="164">
                  <c:v>0.1388888888888889</c:v>
                </c:pt>
                <c:pt idx="165">
                  <c:v>0.14583333333333334</c:v>
                </c:pt>
                <c:pt idx="166">
                  <c:v>0.15277777777777776</c:v>
                </c:pt>
                <c:pt idx="167">
                  <c:v>0.15972222222222224</c:v>
                </c:pt>
                <c:pt idx="168">
                  <c:v>0.16666666666666666</c:v>
                </c:pt>
                <c:pt idx="169">
                  <c:v>0.17361111111111113</c:v>
                </c:pt>
                <c:pt idx="170">
                  <c:v>0.18055555555555555</c:v>
                </c:pt>
                <c:pt idx="171">
                  <c:v>0.1875</c:v>
                </c:pt>
                <c:pt idx="172">
                  <c:v>0.19444444444444445</c:v>
                </c:pt>
                <c:pt idx="173">
                  <c:v>0.20138888888888887</c:v>
                </c:pt>
                <c:pt idx="174">
                  <c:v>0.20833333333333334</c:v>
                </c:pt>
                <c:pt idx="175">
                  <c:v>0.21527777777777779</c:v>
                </c:pt>
                <c:pt idx="176">
                  <c:v>0.22222222222222221</c:v>
                </c:pt>
                <c:pt idx="177">
                  <c:v>0.22916666666666666</c:v>
                </c:pt>
                <c:pt idx="178">
                  <c:v>0.23611111111111113</c:v>
                </c:pt>
                <c:pt idx="179">
                  <c:v>0.24305555555555555</c:v>
                </c:pt>
                <c:pt idx="180">
                  <c:v>0.25</c:v>
                </c:pt>
                <c:pt idx="181">
                  <c:v>0.25694444444444448</c:v>
                </c:pt>
                <c:pt idx="182">
                  <c:v>0.2638888888888889</c:v>
                </c:pt>
                <c:pt idx="183">
                  <c:v>0.27083333333333331</c:v>
                </c:pt>
                <c:pt idx="184">
                  <c:v>0.27777777777777779</c:v>
                </c:pt>
                <c:pt idx="185">
                  <c:v>0.28472222222222221</c:v>
                </c:pt>
                <c:pt idx="186">
                  <c:v>0.29166666666666669</c:v>
                </c:pt>
                <c:pt idx="187">
                  <c:v>0.2986111111111111</c:v>
                </c:pt>
                <c:pt idx="188">
                  <c:v>0.30555555555555552</c:v>
                </c:pt>
                <c:pt idx="189">
                  <c:v>0.3125</c:v>
                </c:pt>
                <c:pt idx="190">
                  <c:v>0.31944444444444448</c:v>
                </c:pt>
                <c:pt idx="191">
                  <c:v>0.3263888888888889</c:v>
                </c:pt>
                <c:pt idx="192">
                  <c:v>0.33333333333333331</c:v>
                </c:pt>
                <c:pt idx="193">
                  <c:v>0.34027777777777773</c:v>
                </c:pt>
                <c:pt idx="194">
                  <c:v>0.34722222222222227</c:v>
                </c:pt>
                <c:pt idx="195">
                  <c:v>0.35416666666666669</c:v>
                </c:pt>
                <c:pt idx="196">
                  <c:v>0.3611111111111111</c:v>
                </c:pt>
                <c:pt idx="197">
                  <c:v>0.36805555555555558</c:v>
                </c:pt>
                <c:pt idx="198">
                  <c:v>0.375</c:v>
                </c:pt>
                <c:pt idx="199">
                  <c:v>0.38194444444444442</c:v>
                </c:pt>
                <c:pt idx="200">
                  <c:v>0.3888888888888889</c:v>
                </c:pt>
                <c:pt idx="201">
                  <c:v>0.39583333333333331</c:v>
                </c:pt>
                <c:pt idx="202">
                  <c:v>0.40277777777777773</c:v>
                </c:pt>
                <c:pt idx="203">
                  <c:v>0.40972222222222227</c:v>
                </c:pt>
                <c:pt idx="204">
                  <c:v>0.41666666666666669</c:v>
                </c:pt>
                <c:pt idx="205">
                  <c:v>0.4236111111111111</c:v>
                </c:pt>
                <c:pt idx="206">
                  <c:v>0.43055555555555558</c:v>
                </c:pt>
                <c:pt idx="207">
                  <c:v>0.4375</c:v>
                </c:pt>
                <c:pt idx="208">
                  <c:v>0.44444444444444442</c:v>
                </c:pt>
                <c:pt idx="209">
                  <c:v>0.4513888888888889</c:v>
                </c:pt>
                <c:pt idx="210">
                  <c:v>0.45833333333333331</c:v>
                </c:pt>
                <c:pt idx="211">
                  <c:v>0.46527777777777773</c:v>
                </c:pt>
                <c:pt idx="212">
                  <c:v>0.47222222222222227</c:v>
                </c:pt>
                <c:pt idx="213">
                  <c:v>0.47916666666666669</c:v>
                </c:pt>
                <c:pt idx="214">
                  <c:v>0.4861111111111111</c:v>
                </c:pt>
                <c:pt idx="215">
                  <c:v>0.49305555555555558</c:v>
                </c:pt>
                <c:pt idx="216">
                  <c:v>0.5</c:v>
                </c:pt>
                <c:pt idx="217">
                  <c:v>0.50694444444444442</c:v>
                </c:pt>
                <c:pt idx="218">
                  <c:v>0.51388888888888895</c:v>
                </c:pt>
                <c:pt idx="219">
                  <c:v>0.52083333333333337</c:v>
                </c:pt>
                <c:pt idx="220">
                  <c:v>0.52777777777777779</c:v>
                </c:pt>
                <c:pt idx="221">
                  <c:v>0.53472222222222221</c:v>
                </c:pt>
                <c:pt idx="222">
                  <c:v>0.54166666666666663</c:v>
                </c:pt>
                <c:pt idx="223">
                  <c:v>0.54861111111111105</c:v>
                </c:pt>
                <c:pt idx="224">
                  <c:v>0.55555555555555558</c:v>
                </c:pt>
                <c:pt idx="225">
                  <c:v>0.5625</c:v>
                </c:pt>
                <c:pt idx="226">
                  <c:v>0.56944444444444442</c:v>
                </c:pt>
                <c:pt idx="227">
                  <c:v>0.57638888888888895</c:v>
                </c:pt>
                <c:pt idx="228">
                  <c:v>0.58333333333333337</c:v>
                </c:pt>
                <c:pt idx="229">
                  <c:v>0.59027777777777779</c:v>
                </c:pt>
                <c:pt idx="230">
                  <c:v>0.59722222222222221</c:v>
                </c:pt>
                <c:pt idx="231">
                  <c:v>0.60416666666666663</c:v>
                </c:pt>
                <c:pt idx="232">
                  <c:v>0.61111111111111105</c:v>
                </c:pt>
                <c:pt idx="233">
                  <c:v>0.61805555555555558</c:v>
                </c:pt>
                <c:pt idx="234">
                  <c:v>0.625</c:v>
                </c:pt>
                <c:pt idx="235">
                  <c:v>0.63194444444444442</c:v>
                </c:pt>
                <c:pt idx="236">
                  <c:v>0.63888888888888895</c:v>
                </c:pt>
                <c:pt idx="237">
                  <c:v>0.64583333333333337</c:v>
                </c:pt>
                <c:pt idx="238">
                  <c:v>0.65277777777777779</c:v>
                </c:pt>
                <c:pt idx="239">
                  <c:v>0.65972222222222221</c:v>
                </c:pt>
                <c:pt idx="240">
                  <c:v>0.66666666666666663</c:v>
                </c:pt>
                <c:pt idx="241">
                  <c:v>0.67361111111111116</c:v>
                </c:pt>
                <c:pt idx="242">
                  <c:v>0.68055555555555547</c:v>
                </c:pt>
                <c:pt idx="243">
                  <c:v>0.6875</c:v>
                </c:pt>
                <c:pt idx="244">
                  <c:v>0.69444444444444453</c:v>
                </c:pt>
                <c:pt idx="245">
                  <c:v>0.70138888888888884</c:v>
                </c:pt>
                <c:pt idx="246">
                  <c:v>0.70833333333333337</c:v>
                </c:pt>
                <c:pt idx="247">
                  <c:v>0.71527777777777779</c:v>
                </c:pt>
                <c:pt idx="248">
                  <c:v>0.72222222222222221</c:v>
                </c:pt>
                <c:pt idx="249">
                  <c:v>0.72916666666666663</c:v>
                </c:pt>
                <c:pt idx="250">
                  <c:v>0.73611111111111116</c:v>
                </c:pt>
                <c:pt idx="251">
                  <c:v>0.74305555555555547</c:v>
                </c:pt>
                <c:pt idx="252">
                  <c:v>0.75</c:v>
                </c:pt>
                <c:pt idx="253">
                  <c:v>0.75694444444444453</c:v>
                </c:pt>
                <c:pt idx="254">
                  <c:v>0.76388888888888884</c:v>
                </c:pt>
                <c:pt idx="255">
                  <c:v>0.77083333333333337</c:v>
                </c:pt>
                <c:pt idx="256">
                  <c:v>0.77777777777777779</c:v>
                </c:pt>
                <c:pt idx="257">
                  <c:v>0.78472222222222221</c:v>
                </c:pt>
                <c:pt idx="258">
                  <c:v>0.79166666666666663</c:v>
                </c:pt>
                <c:pt idx="259">
                  <c:v>0.79861111111111116</c:v>
                </c:pt>
                <c:pt idx="260">
                  <c:v>0.80555555555555547</c:v>
                </c:pt>
                <c:pt idx="261">
                  <c:v>0.8125</c:v>
                </c:pt>
                <c:pt idx="262">
                  <c:v>0.81944444444444453</c:v>
                </c:pt>
                <c:pt idx="263">
                  <c:v>0.82638888888888884</c:v>
                </c:pt>
                <c:pt idx="264">
                  <c:v>0.83333333333333337</c:v>
                </c:pt>
                <c:pt idx="265">
                  <c:v>0.84027777777777779</c:v>
                </c:pt>
                <c:pt idx="266">
                  <c:v>0.84722222222222221</c:v>
                </c:pt>
                <c:pt idx="267">
                  <c:v>0.85416666666666663</c:v>
                </c:pt>
                <c:pt idx="268">
                  <c:v>0.86111111111111116</c:v>
                </c:pt>
                <c:pt idx="269">
                  <c:v>0.86805555555555547</c:v>
                </c:pt>
                <c:pt idx="270">
                  <c:v>0.875</c:v>
                </c:pt>
                <c:pt idx="271">
                  <c:v>0.88194444444444453</c:v>
                </c:pt>
                <c:pt idx="272">
                  <c:v>0.88888888888888884</c:v>
                </c:pt>
                <c:pt idx="273">
                  <c:v>0.89583333333333337</c:v>
                </c:pt>
                <c:pt idx="274">
                  <c:v>0.90277777777777779</c:v>
                </c:pt>
                <c:pt idx="275">
                  <c:v>0.90972222222222221</c:v>
                </c:pt>
                <c:pt idx="276">
                  <c:v>0.91666666666666663</c:v>
                </c:pt>
                <c:pt idx="277">
                  <c:v>0.92361111111111116</c:v>
                </c:pt>
                <c:pt idx="278">
                  <c:v>0.93055555555555547</c:v>
                </c:pt>
                <c:pt idx="279">
                  <c:v>0.9375</c:v>
                </c:pt>
                <c:pt idx="280">
                  <c:v>0.94444444444444453</c:v>
                </c:pt>
                <c:pt idx="281">
                  <c:v>0.95138888888888884</c:v>
                </c:pt>
                <c:pt idx="282">
                  <c:v>0.95833333333333337</c:v>
                </c:pt>
                <c:pt idx="283">
                  <c:v>0.96527777777777779</c:v>
                </c:pt>
                <c:pt idx="284">
                  <c:v>0.97222222222222221</c:v>
                </c:pt>
                <c:pt idx="285">
                  <c:v>0.97916666666666663</c:v>
                </c:pt>
                <c:pt idx="286">
                  <c:v>0.98611111111111116</c:v>
                </c:pt>
                <c:pt idx="287">
                  <c:v>0.99305555555555547</c:v>
                </c:pt>
                <c:pt idx="288">
                  <c:v>0</c:v>
                </c:pt>
              </c:numCache>
            </c:numRef>
          </c:cat>
          <c:val>
            <c:numRef>
              <c:f>'[ダムなし水位（H25）.xlsx]石田川_岸脇'!$C$2:$C$290</c:f>
              <c:numCache>
                <c:formatCode>General</c:formatCode>
                <c:ptCount val="289"/>
                <c:pt idx="0">
                  <c:v>107.55</c:v>
                </c:pt>
                <c:pt idx="1">
                  <c:v>107.55</c:v>
                </c:pt>
                <c:pt idx="2">
                  <c:v>107.55</c:v>
                </c:pt>
                <c:pt idx="3">
                  <c:v>107.55</c:v>
                </c:pt>
                <c:pt idx="4">
                  <c:v>107.55</c:v>
                </c:pt>
                <c:pt idx="5">
                  <c:v>107.55</c:v>
                </c:pt>
                <c:pt idx="6">
                  <c:v>107.55</c:v>
                </c:pt>
                <c:pt idx="7">
                  <c:v>107.55</c:v>
                </c:pt>
                <c:pt idx="8">
                  <c:v>107.55</c:v>
                </c:pt>
                <c:pt idx="9">
                  <c:v>107.55</c:v>
                </c:pt>
                <c:pt idx="10">
                  <c:v>107.55</c:v>
                </c:pt>
                <c:pt idx="11">
                  <c:v>107.55</c:v>
                </c:pt>
                <c:pt idx="12">
                  <c:v>107.55</c:v>
                </c:pt>
                <c:pt idx="13">
                  <c:v>107.55</c:v>
                </c:pt>
                <c:pt idx="14">
                  <c:v>107.55</c:v>
                </c:pt>
                <c:pt idx="15">
                  <c:v>107.55</c:v>
                </c:pt>
                <c:pt idx="16">
                  <c:v>107.55</c:v>
                </c:pt>
                <c:pt idx="17">
                  <c:v>107.55</c:v>
                </c:pt>
                <c:pt idx="18">
                  <c:v>107.55</c:v>
                </c:pt>
                <c:pt idx="19">
                  <c:v>107.55</c:v>
                </c:pt>
                <c:pt idx="20">
                  <c:v>107.55</c:v>
                </c:pt>
                <c:pt idx="21">
                  <c:v>107.55</c:v>
                </c:pt>
                <c:pt idx="22">
                  <c:v>107.55</c:v>
                </c:pt>
                <c:pt idx="23">
                  <c:v>107.55</c:v>
                </c:pt>
                <c:pt idx="24">
                  <c:v>107.55</c:v>
                </c:pt>
                <c:pt idx="25">
                  <c:v>107.54</c:v>
                </c:pt>
                <c:pt idx="26">
                  <c:v>107.54</c:v>
                </c:pt>
                <c:pt idx="27">
                  <c:v>107.55</c:v>
                </c:pt>
                <c:pt idx="28">
                  <c:v>107.55</c:v>
                </c:pt>
                <c:pt idx="29">
                  <c:v>107.55</c:v>
                </c:pt>
                <c:pt idx="30">
                  <c:v>107.55</c:v>
                </c:pt>
                <c:pt idx="31">
                  <c:v>107.55</c:v>
                </c:pt>
                <c:pt idx="32">
                  <c:v>107.55</c:v>
                </c:pt>
                <c:pt idx="33">
                  <c:v>107.55</c:v>
                </c:pt>
                <c:pt idx="34">
                  <c:v>107.55</c:v>
                </c:pt>
                <c:pt idx="35">
                  <c:v>107.55</c:v>
                </c:pt>
                <c:pt idx="36">
                  <c:v>107.55</c:v>
                </c:pt>
                <c:pt idx="37">
                  <c:v>107.55</c:v>
                </c:pt>
                <c:pt idx="38">
                  <c:v>107.55</c:v>
                </c:pt>
                <c:pt idx="39">
                  <c:v>107.55</c:v>
                </c:pt>
                <c:pt idx="40">
                  <c:v>107.55</c:v>
                </c:pt>
                <c:pt idx="41">
                  <c:v>107.55</c:v>
                </c:pt>
                <c:pt idx="42">
                  <c:v>107.55</c:v>
                </c:pt>
                <c:pt idx="43">
                  <c:v>107.55</c:v>
                </c:pt>
                <c:pt idx="44">
                  <c:v>107.55</c:v>
                </c:pt>
                <c:pt idx="45">
                  <c:v>107.55</c:v>
                </c:pt>
                <c:pt idx="46">
                  <c:v>107.55</c:v>
                </c:pt>
                <c:pt idx="47">
                  <c:v>107.55</c:v>
                </c:pt>
                <c:pt idx="48">
                  <c:v>107.55</c:v>
                </c:pt>
                <c:pt idx="49">
                  <c:v>107.55</c:v>
                </c:pt>
                <c:pt idx="50">
                  <c:v>107.55</c:v>
                </c:pt>
                <c:pt idx="51">
                  <c:v>107.55</c:v>
                </c:pt>
                <c:pt idx="52">
                  <c:v>107.55</c:v>
                </c:pt>
                <c:pt idx="53">
                  <c:v>107.55</c:v>
                </c:pt>
                <c:pt idx="54">
                  <c:v>107.55</c:v>
                </c:pt>
                <c:pt idx="55">
                  <c:v>107.55</c:v>
                </c:pt>
                <c:pt idx="56">
                  <c:v>107.55</c:v>
                </c:pt>
                <c:pt idx="57">
                  <c:v>107.55</c:v>
                </c:pt>
                <c:pt idx="58">
                  <c:v>107.55</c:v>
                </c:pt>
                <c:pt idx="59">
                  <c:v>107.55</c:v>
                </c:pt>
                <c:pt idx="60">
                  <c:v>107.55</c:v>
                </c:pt>
                <c:pt idx="61">
                  <c:v>107.55</c:v>
                </c:pt>
                <c:pt idx="62">
                  <c:v>107.55</c:v>
                </c:pt>
                <c:pt idx="63">
                  <c:v>107.55</c:v>
                </c:pt>
                <c:pt idx="64">
                  <c:v>107.55</c:v>
                </c:pt>
                <c:pt idx="65">
                  <c:v>107.55</c:v>
                </c:pt>
                <c:pt idx="66">
                  <c:v>107.54</c:v>
                </c:pt>
                <c:pt idx="67">
                  <c:v>107.54</c:v>
                </c:pt>
                <c:pt idx="68">
                  <c:v>107.54</c:v>
                </c:pt>
                <c:pt idx="69">
                  <c:v>107.54</c:v>
                </c:pt>
                <c:pt idx="70">
                  <c:v>107.54</c:v>
                </c:pt>
                <c:pt idx="71">
                  <c:v>107.54</c:v>
                </c:pt>
                <c:pt idx="72">
                  <c:v>107.53</c:v>
                </c:pt>
                <c:pt idx="73">
                  <c:v>107.53</c:v>
                </c:pt>
                <c:pt idx="74">
                  <c:v>107.53</c:v>
                </c:pt>
                <c:pt idx="75">
                  <c:v>107.53</c:v>
                </c:pt>
                <c:pt idx="76">
                  <c:v>107.53</c:v>
                </c:pt>
                <c:pt idx="77">
                  <c:v>107.53</c:v>
                </c:pt>
                <c:pt idx="78">
                  <c:v>107.53</c:v>
                </c:pt>
                <c:pt idx="79">
                  <c:v>107.53</c:v>
                </c:pt>
                <c:pt idx="80">
                  <c:v>107.53</c:v>
                </c:pt>
                <c:pt idx="81">
                  <c:v>107.53</c:v>
                </c:pt>
                <c:pt idx="82">
                  <c:v>107.53</c:v>
                </c:pt>
                <c:pt idx="83">
                  <c:v>107.53</c:v>
                </c:pt>
                <c:pt idx="84">
                  <c:v>107.53</c:v>
                </c:pt>
                <c:pt idx="85">
                  <c:v>107.54</c:v>
                </c:pt>
                <c:pt idx="86">
                  <c:v>107.54</c:v>
                </c:pt>
                <c:pt idx="87">
                  <c:v>107.54</c:v>
                </c:pt>
                <c:pt idx="88">
                  <c:v>107.55</c:v>
                </c:pt>
                <c:pt idx="89">
                  <c:v>107.57</c:v>
                </c:pt>
                <c:pt idx="90">
                  <c:v>107.64</c:v>
                </c:pt>
                <c:pt idx="91">
                  <c:v>107.69</c:v>
                </c:pt>
                <c:pt idx="92">
                  <c:v>107.73</c:v>
                </c:pt>
                <c:pt idx="93">
                  <c:v>107.89</c:v>
                </c:pt>
                <c:pt idx="94">
                  <c:v>107.96</c:v>
                </c:pt>
                <c:pt idx="95">
                  <c:v>107.94</c:v>
                </c:pt>
                <c:pt idx="96">
                  <c:v>107.91</c:v>
                </c:pt>
                <c:pt idx="97">
                  <c:v>107.87</c:v>
                </c:pt>
                <c:pt idx="98">
                  <c:v>107.84</c:v>
                </c:pt>
                <c:pt idx="99">
                  <c:v>107.8</c:v>
                </c:pt>
                <c:pt idx="100">
                  <c:v>107.78</c:v>
                </c:pt>
                <c:pt idx="101">
                  <c:v>107.75</c:v>
                </c:pt>
                <c:pt idx="102">
                  <c:v>107.73</c:v>
                </c:pt>
                <c:pt idx="103">
                  <c:v>107.72</c:v>
                </c:pt>
                <c:pt idx="104">
                  <c:v>107.7</c:v>
                </c:pt>
                <c:pt idx="105">
                  <c:v>107.7</c:v>
                </c:pt>
                <c:pt idx="106">
                  <c:v>107.7</c:v>
                </c:pt>
                <c:pt idx="107">
                  <c:v>107.69</c:v>
                </c:pt>
                <c:pt idx="108">
                  <c:v>107.69</c:v>
                </c:pt>
                <c:pt idx="109">
                  <c:v>107.69</c:v>
                </c:pt>
                <c:pt idx="110">
                  <c:v>107.69</c:v>
                </c:pt>
                <c:pt idx="111">
                  <c:v>107.69</c:v>
                </c:pt>
                <c:pt idx="112">
                  <c:v>107.69</c:v>
                </c:pt>
                <c:pt idx="113">
                  <c:v>107.7</c:v>
                </c:pt>
                <c:pt idx="114">
                  <c:v>107.7</c:v>
                </c:pt>
                <c:pt idx="115">
                  <c:v>107.71</c:v>
                </c:pt>
                <c:pt idx="116">
                  <c:v>107.73</c:v>
                </c:pt>
                <c:pt idx="117">
                  <c:v>107.75</c:v>
                </c:pt>
                <c:pt idx="118">
                  <c:v>107.78</c:v>
                </c:pt>
                <c:pt idx="119">
                  <c:v>107.81</c:v>
                </c:pt>
                <c:pt idx="120">
                  <c:v>107.84</c:v>
                </c:pt>
                <c:pt idx="121">
                  <c:v>107.88</c:v>
                </c:pt>
                <c:pt idx="122">
                  <c:v>107.9</c:v>
                </c:pt>
                <c:pt idx="123">
                  <c:v>107.93</c:v>
                </c:pt>
                <c:pt idx="124">
                  <c:v>107.96</c:v>
                </c:pt>
                <c:pt idx="125">
                  <c:v>107.99</c:v>
                </c:pt>
                <c:pt idx="126">
                  <c:v>108.03</c:v>
                </c:pt>
                <c:pt idx="127">
                  <c:v>108.05</c:v>
                </c:pt>
                <c:pt idx="128">
                  <c:v>108.08</c:v>
                </c:pt>
                <c:pt idx="129">
                  <c:v>108.13</c:v>
                </c:pt>
                <c:pt idx="130">
                  <c:v>108.16</c:v>
                </c:pt>
                <c:pt idx="131">
                  <c:v>108.18</c:v>
                </c:pt>
                <c:pt idx="132">
                  <c:v>108.2</c:v>
                </c:pt>
                <c:pt idx="133">
                  <c:v>108.21</c:v>
                </c:pt>
                <c:pt idx="134">
                  <c:v>108.23</c:v>
                </c:pt>
                <c:pt idx="135">
                  <c:v>108.26</c:v>
                </c:pt>
                <c:pt idx="136">
                  <c:v>108.3</c:v>
                </c:pt>
                <c:pt idx="137">
                  <c:v>108.34</c:v>
                </c:pt>
                <c:pt idx="138">
                  <c:v>108.37</c:v>
                </c:pt>
                <c:pt idx="139">
                  <c:v>108.4</c:v>
                </c:pt>
                <c:pt idx="140">
                  <c:v>108.43</c:v>
                </c:pt>
                <c:pt idx="141">
                  <c:v>108.46</c:v>
                </c:pt>
                <c:pt idx="142">
                  <c:v>108.48</c:v>
                </c:pt>
                <c:pt idx="143">
                  <c:v>108.52</c:v>
                </c:pt>
                <c:pt idx="144">
                  <c:v>108.55</c:v>
                </c:pt>
                <c:pt idx="145">
                  <c:v>108.59</c:v>
                </c:pt>
                <c:pt idx="146">
                  <c:v>108.62</c:v>
                </c:pt>
                <c:pt idx="147">
                  <c:v>108.68</c:v>
                </c:pt>
                <c:pt idx="148">
                  <c:v>108.74</c:v>
                </c:pt>
                <c:pt idx="149">
                  <c:v>108.81</c:v>
                </c:pt>
                <c:pt idx="150">
                  <c:v>108.84</c:v>
                </c:pt>
                <c:pt idx="151">
                  <c:v>108.86</c:v>
                </c:pt>
                <c:pt idx="152">
                  <c:v>108.88</c:v>
                </c:pt>
                <c:pt idx="153">
                  <c:v>108.95</c:v>
                </c:pt>
                <c:pt idx="154">
                  <c:v>109.01</c:v>
                </c:pt>
                <c:pt idx="155">
                  <c:v>109.02</c:v>
                </c:pt>
                <c:pt idx="156">
                  <c:v>109.07</c:v>
                </c:pt>
                <c:pt idx="157">
                  <c:v>109.1</c:v>
                </c:pt>
                <c:pt idx="158">
                  <c:v>109.13</c:v>
                </c:pt>
                <c:pt idx="159">
                  <c:v>109.14</c:v>
                </c:pt>
                <c:pt idx="160">
                  <c:v>109.24</c:v>
                </c:pt>
                <c:pt idx="161">
                  <c:v>109.23</c:v>
                </c:pt>
                <c:pt idx="162">
                  <c:v>109.26</c:v>
                </c:pt>
                <c:pt idx="163">
                  <c:v>109.33</c:v>
                </c:pt>
                <c:pt idx="164">
                  <c:v>109.37</c:v>
                </c:pt>
                <c:pt idx="165">
                  <c:v>109.37</c:v>
                </c:pt>
                <c:pt idx="166">
                  <c:v>109.44</c:v>
                </c:pt>
                <c:pt idx="167">
                  <c:v>109.41</c:v>
                </c:pt>
                <c:pt idx="168">
                  <c:v>109.44</c:v>
                </c:pt>
                <c:pt idx="169">
                  <c:v>109.49</c:v>
                </c:pt>
                <c:pt idx="170">
                  <c:v>109.46</c:v>
                </c:pt>
                <c:pt idx="171">
                  <c:v>109.48</c:v>
                </c:pt>
                <c:pt idx="172">
                  <c:v>109.49</c:v>
                </c:pt>
                <c:pt idx="173">
                  <c:v>109.54</c:v>
                </c:pt>
                <c:pt idx="174">
                  <c:v>109.56</c:v>
                </c:pt>
                <c:pt idx="175">
                  <c:v>109.6</c:v>
                </c:pt>
                <c:pt idx="176">
                  <c:v>109.59</c:v>
                </c:pt>
                <c:pt idx="177">
                  <c:v>109.56</c:v>
                </c:pt>
                <c:pt idx="178">
                  <c:v>109.55</c:v>
                </c:pt>
                <c:pt idx="179">
                  <c:v>109.58</c:v>
                </c:pt>
                <c:pt idx="180">
                  <c:v>109.56</c:v>
                </c:pt>
                <c:pt idx="181">
                  <c:v>109.61</c:v>
                </c:pt>
                <c:pt idx="182">
                  <c:v>109.68</c:v>
                </c:pt>
                <c:pt idx="183">
                  <c:v>109.77</c:v>
                </c:pt>
                <c:pt idx="184">
                  <c:v>109.81</c:v>
                </c:pt>
                <c:pt idx="185">
                  <c:v>109.81</c:v>
                </c:pt>
                <c:pt idx="186">
                  <c:v>109.88</c:v>
                </c:pt>
                <c:pt idx="187">
                  <c:v>109.84</c:v>
                </c:pt>
                <c:pt idx="188">
                  <c:v>109.89</c:v>
                </c:pt>
                <c:pt idx="189">
                  <c:v>109.89</c:v>
                </c:pt>
                <c:pt idx="190">
                  <c:v>109.82</c:v>
                </c:pt>
                <c:pt idx="191">
                  <c:v>109.81</c:v>
                </c:pt>
                <c:pt idx="192">
                  <c:v>109.86</c:v>
                </c:pt>
                <c:pt idx="193">
                  <c:v>110.17</c:v>
                </c:pt>
                <c:pt idx="194">
                  <c:v>110.12</c:v>
                </c:pt>
                <c:pt idx="195">
                  <c:v>110.03</c:v>
                </c:pt>
                <c:pt idx="196">
                  <c:v>109.93</c:v>
                </c:pt>
                <c:pt idx="197">
                  <c:v>109.86</c:v>
                </c:pt>
                <c:pt idx="198">
                  <c:v>109.84</c:v>
                </c:pt>
                <c:pt idx="199">
                  <c:v>109.76</c:v>
                </c:pt>
                <c:pt idx="200">
                  <c:v>109.76</c:v>
                </c:pt>
                <c:pt idx="201">
                  <c:v>109.69</c:v>
                </c:pt>
                <c:pt idx="202">
                  <c:v>109.59</c:v>
                </c:pt>
                <c:pt idx="203">
                  <c:v>109.58</c:v>
                </c:pt>
                <c:pt idx="204">
                  <c:v>109.57</c:v>
                </c:pt>
                <c:pt idx="205">
                  <c:v>109.52</c:v>
                </c:pt>
                <c:pt idx="206">
                  <c:v>109.49</c:v>
                </c:pt>
                <c:pt idx="207">
                  <c:v>109.53</c:v>
                </c:pt>
                <c:pt idx="208">
                  <c:v>109.42</c:v>
                </c:pt>
                <c:pt idx="209">
                  <c:v>109.4</c:v>
                </c:pt>
                <c:pt idx="210">
                  <c:v>109.37</c:v>
                </c:pt>
                <c:pt idx="211">
                  <c:v>109.32</c:v>
                </c:pt>
                <c:pt idx="212">
                  <c:v>109.33</c:v>
                </c:pt>
                <c:pt idx="213">
                  <c:v>109.36</c:v>
                </c:pt>
                <c:pt idx="214">
                  <c:v>109.29</c:v>
                </c:pt>
                <c:pt idx="215">
                  <c:v>109.25</c:v>
                </c:pt>
                <c:pt idx="216">
                  <c:v>109.31</c:v>
                </c:pt>
                <c:pt idx="217">
                  <c:v>109.34</c:v>
                </c:pt>
                <c:pt idx="218">
                  <c:v>109.3</c:v>
                </c:pt>
                <c:pt idx="219">
                  <c:v>109.36</c:v>
                </c:pt>
                <c:pt idx="220">
                  <c:v>109.34</c:v>
                </c:pt>
                <c:pt idx="221">
                  <c:v>109.42</c:v>
                </c:pt>
                <c:pt idx="222">
                  <c:v>109.39</c:v>
                </c:pt>
                <c:pt idx="223">
                  <c:v>109.33</c:v>
                </c:pt>
                <c:pt idx="224">
                  <c:v>109.36</c:v>
                </c:pt>
                <c:pt idx="225">
                  <c:v>109.31</c:v>
                </c:pt>
                <c:pt idx="226">
                  <c:v>109.34</c:v>
                </c:pt>
                <c:pt idx="227">
                  <c:v>109.3</c:v>
                </c:pt>
                <c:pt idx="228">
                  <c:v>109.35</c:v>
                </c:pt>
                <c:pt idx="229">
                  <c:v>109.27</c:v>
                </c:pt>
                <c:pt idx="230">
                  <c:v>109.24</c:v>
                </c:pt>
                <c:pt idx="231">
                  <c:v>109.26</c:v>
                </c:pt>
                <c:pt idx="232">
                  <c:v>109.18</c:v>
                </c:pt>
                <c:pt idx="233">
                  <c:v>109.13</c:v>
                </c:pt>
                <c:pt idx="234">
                  <c:v>109.12</c:v>
                </c:pt>
                <c:pt idx="235">
                  <c:v>109.09</c:v>
                </c:pt>
                <c:pt idx="236">
                  <c:v>109.08</c:v>
                </c:pt>
                <c:pt idx="237">
                  <c:v>109.08</c:v>
                </c:pt>
                <c:pt idx="238">
                  <c:v>109.09</c:v>
                </c:pt>
                <c:pt idx="239">
                  <c:v>109.14</c:v>
                </c:pt>
                <c:pt idx="240">
                  <c:v>109.05</c:v>
                </c:pt>
                <c:pt idx="241">
                  <c:v>109.04</c:v>
                </c:pt>
                <c:pt idx="242">
                  <c:v>109.05</c:v>
                </c:pt>
                <c:pt idx="243">
                  <c:v>109.05</c:v>
                </c:pt>
                <c:pt idx="244">
                  <c:v>109.03</c:v>
                </c:pt>
                <c:pt idx="245">
                  <c:v>108.94</c:v>
                </c:pt>
                <c:pt idx="246">
                  <c:v>108.93</c:v>
                </c:pt>
                <c:pt idx="247">
                  <c:v>108.92</c:v>
                </c:pt>
                <c:pt idx="248">
                  <c:v>108.87</c:v>
                </c:pt>
                <c:pt idx="249">
                  <c:v>108.9</c:v>
                </c:pt>
                <c:pt idx="250">
                  <c:v>108.82</c:v>
                </c:pt>
                <c:pt idx="251">
                  <c:v>108.9</c:v>
                </c:pt>
                <c:pt idx="252">
                  <c:v>108.83</c:v>
                </c:pt>
                <c:pt idx="253">
                  <c:v>108.82</c:v>
                </c:pt>
                <c:pt idx="254">
                  <c:v>108.8</c:v>
                </c:pt>
                <c:pt idx="255">
                  <c:v>108.83</c:v>
                </c:pt>
                <c:pt idx="256">
                  <c:v>108.83</c:v>
                </c:pt>
                <c:pt idx="257">
                  <c:v>108.8</c:v>
                </c:pt>
                <c:pt idx="258">
                  <c:v>108.82</c:v>
                </c:pt>
                <c:pt idx="259">
                  <c:v>108.79</c:v>
                </c:pt>
                <c:pt idx="260">
                  <c:v>108.77</c:v>
                </c:pt>
                <c:pt idx="261">
                  <c:v>108.8</c:v>
                </c:pt>
                <c:pt idx="262">
                  <c:v>108.76</c:v>
                </c:pt>
                <c:pt idx="263">
                  <c:v>108.77</c:v>
                </c:pt>
                <c:pt idx="264">
                  <c:v>108.73</c:v>
                </c:pt>
                <c:pt idx="265">
                  <c:v>108.76</c:v>
                </c:pt>
                <c:pt idx="266">
                  <c:v>108.76</c:v>
                </c:pt>
                <c:pt idx="267">
                  <c:v>108.69</c:v>
                </c:pt>
                <c:pt idx="268">
                  <c:v>108.73</c:v>
                </c:pt>
                <c:pt idx="269">
                  <c:v>108.72</c:v>
                </c:pt>
                <c:pt idx="270">
                  <c:v>108.72</c:v>
                </c:pt>
                <c:pt idx="271">
                  <c:v>108.74</c:v>
                </c:pt>
                <c:pt idx="272">
                  <c:v>108.7</c:v>
                </c:pt>
                <c:pt idx="273">
                  <c:v>108.7</c:v>
                </c:pt>
                <c:pt idx="274">
                  <c:v>108.69</c:v>
                </c:pt>
                <c:pt idx="275">
                  <c:v>108.65</c:v>
                </c:pt>
                <c:pt idx="276">
                  <c:v>108.69</c:v>
                </c:pt>
                <c:pt idx="277">
                  <c:v>108.69</c:v>
                </c:pt>
                <c:pt idx="278">
                  <c:v>108.69</c:v>
                </c:pt>
                <c:pt idx="279">
                  <c:v>108.7</c:v>
                </c:pt>
                <c:pt idx="280">
                  <c:v>108.74</c:v>
                </c:pt>
                <c:pt idx="281">
                  <c:v>108.73</c:v>
                </c:pt>
                <c:pt idx="282">
                  <c:v>108.66</c:v>
                </c:pt>
                <c:pt idx="283">
                  <c:v>108.62</c:v>
                </c:pt>
                <c:pt idx="284">
                  <c:v>108.58</c:v>
                </c:pt>
                <c:pt idx="285">
                  <c:v>108.72</c:v>
                </c:pt>
                <c:pt idx="286">
                  <c:v>108.71</c:v>
                </c:pt>
                <c:pt idx="287">
                  <c:v>108.73</c:v>
                </c:pt>
                <c:pt idx="288">
                  <c:v>108.69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FC-445D-BC42-9C8C8CB110F5}"/>
            </c:ext>
          </c:extLst>
        </c:ser>
        <c:ser>
          <c:idx val="1"/>
          <c:order val="1"/>
          <c:tx>
            <c:strRef>
              <c:f>'[ダムなし水位（H25）.xlsx]石田川_岸脇'!$Q$1</c:f>
              <c:strCache>
                <c:ptCount val="1"/>
                <c:pt idx="0">
                  <c:v>2_石田川10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'[ダムなし水位（H25）.xlsx]石田川_岸脇'!$B$2:$B$290</c:f>
              <c:numCache>
                <c:formatCode>h:mm</c:formatCode>
                <c:ptCount val="28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9.7222222222222224E-2</c:v>
                </c:pt>
                <c:pt idx="15">
                  <c:v>0.10416666666666667</c:v>
                </c:pt>
                <c:pt idx="16">
                  <c:v>0.1111111111111111</c:v>
                </c:pt>
                <c:pt idx="17">
                  <c:v>0.11805555555555557</c:v>
                </c:pt>
                <c:pt idx="18">
                  <c:v>0.125</c:v>
                </c:pt>
                <c:pt idx="19">
                  <c:v>0.13194444444444445</c:v>
                </c:pt>
                <c:pt idx="20">
                  <c:v>0.1388888888888889</c:v>
                </c:pt>
                <c:pt idx="21">
                  <c:v>0.14583333333333334</c:v>
                </c:pt>
                <c:pt idx="22">
                  <c:v>0.15277777777777776</c:v>
                </c:pt>
                <c:pt idx="23">
                  <c:v>0.15972222222222224</c:v>
                </c:pt>
                <c:pt idx="24">
                  <c:v>0.16666666666666666</c:v>
                </c:pt>
                <c:pt idx="25">
                  <c:v>0.17361111111111113</c:v>
                </c:pt>
                <c:pt idx="26">
                  <c:v>0.18055555555555555</c:v>
                </c:pt>
                <c:pt idx="27">
                  <c:v>0.1875</c:v>
                </c:pt>
                <c:pt idx="28">
                  <c:v>0.19444444444444445</c:v>
                </c:pt>
                <c:pt idx="29">
                  <c:v>0.20138888888888887</c:v>
                </c:pt>
                <c:pt idx="30">
                  <c:v>0.20833333333333334</c:v>
                </c:pt>
                <c:pt idx="31">
                  <c:v>0.21527777777777779</c:v>
                </c:pt>
                <c:pt idx="32">
                  <c:v>0.22222222222222221</c:v>
                </c:pt>
                <c:pt idx="33">
                  <c:v>0.22916666666666666</c:v>
                </c:pt>
                <c:pt idx="34">
                  <c:v>0.23611111111111113</c:v>
                </c:pt>
                <c:pt idx="35">
                  <c:v>0.24305555555555555</c:v>
                </c:pt>
                <c:pt idx="36">
                  <c:v>0.25</c:v>
                </c:pt>
                <c:pt idx="37">
                  <c:v>0.25694444444444448</c:v>
                </c:pt>
                <c:pt idx="38">
                  <c:v>0.2638888888888889</c:v>
                </c:pt>
                <c:pt idx="39">
                  <c:v>0.27083333333333331</c:v>
                </c:pt>
                <c:pt idx="40">
                  <c:v>0.27777777777777779</c:v>
                </c:pt>
                <c:pt idx="41">
                  <c:v>0.28472222222222221</c:v>
                </c:pt>
                <c:pt idx="42">
                  <c:v>0.29166666666666669</c:v>
                </c:pt>
                <c:pt idx="43">
                  <c:v>0.2986111111111111</c:v>
                </c:pt>
                <c:pt idx="44">
                  <c:v>0.30555555555555552</c:v>
                </c:pt>
                <c:pt idx="45">
                  <c:v>0.3125</c:v>
                </c:pt>
                <c:pt idx="46">
                  <c:v>0.31944444444444448</c:v>
                </c:pt>
                <c:pt idx="47">
                  <c:v>0.3263888888888889</c:v>
                </c:pt>
                <c:pt idx="48">
                  <c:v>0.33333333333333331</c:v>
                </c:pt>
                <c:pt idx="49">
                  <c:v>0.34027777777777773</c:v>
                </c:pt>
                <c:pt idx="50">
                  <c:v>0.34722222222222227</c:v>
                </c:pt>
                <c:pt idx="51">
                  <c:v>0.35416666666666669</c:v>
                </c:pt>
                <c:pt idx="52">
                  <c:v>0.3611111111111111</c:v>
                </c:pt>
                <c:pt idx="53">
                  <c:v>0.36805555555555558</c:v>
                </c:pt>
                <c:pt idx="54">
                  <c:v>0.375</c:v>
                </c:pt>
                <c:pt idx="55">
                  <c:v>0.38194444444444442</c:v>
                </c:pt>
                <c:pt idx="56">
                  <c:v>0.3888888888888889</c:v>
                </c:pt>
                <c:pt idx="57">
                  <c:v>0.39583333333333331</c:v>
                </c:pt>
                <c:pt idx="58">
                  <c:v>0.40277777777777773</c:v>
                </c:pt>
                <c:pt idx="59">
                  <c:v>0.40972222222222227</c:v>
                </c:pt>
                <c:pt idx="60">
                  <c:v>0.41666666666666669</c:v>
                </c:pt>
                <c:pt idx="61">
                  <c:v>0.4236111111111111</c:v>
                </c:pt>
                <c:pt idx="62">
                  <c:v>0.43055555555555558</c:v>
                </c:pt>
                <c:pt idx="63">
                  <c:v>0.4375</c:v>
                </c:pt>
                <c:pt idx="64">
                  <c:v>0.44444444444444442</c:v>
                </c:pt>
                <c:pt idx="65">
                  <c:v>0.4513888888888889</c:v>
                </c:pt>
                <c:pt idx="66">
                  <c:v>0.45833333333333331</c:v>
                </c:pt>
                <c:pt idx="67">
                  <c:v>0.46527777777777773</c:v>
                </c:pt>
                <c:pt idx="68">
                  <c:v>0.47222222222222227</c:v>
                </c:pt>
                <c:pt idx="69">
                  <c:v>0.47916666666666669</c:v>
                </c:pt>
                <c:pt idx="70">
                  <c:v>0.4861111111111111</c:v>
                </c:pt>
                <c:pt idx="71">
                  <c:v>0.49305555555555558</c:v>
                </c:pt>
                <c:pt idx="72">
                  <c:v>0.5</c:v>
                </c:pt>
                <c:pt idx="73">
                  <c:v>0.50694444444444442</c:v>
                </c:pt>
                <c:pt idx="74">
                  <c:v>0.51388888888888895</c:v>
                </c:pt>
                <c:pt idx="75">
                  <c:v>0.52083333333333337</c:v>
                </c:pt>
                <c:pt idx="76">
                  <c:v>0.52777777777777779</c:v>
                </c:pt>
                <c:pt idx="77">
                  <c:v>0.53472222222222221</c:v>
                </c:pt>
                <c:pt idx="78">
                  <c:v>0.54166666666666663</c:v>
                </c:pt>
                <c:pt idx="79">
                  <c:v>0.54861111111111105</c:v>
                </c:pt>
                <c:pt idx="80">
                  <c:v>0.55555555555555558</c:v>
                </c:pt>
                <c:pt idx="81">
                  <c:v>0.5625</c:v>
                </c:pt>
                <c:pt idx="82">
                  <c:v>0.56944444444444442</c:v>
                </c:pt>
                <c:pt idx="83">
                  <c:v>0.57638888888888895</c:v>
                </c:pt>
                <c:pt idx="84">
                  <c:v>0.58333333333333337</c:v>
                </c:pt>
                <c:pt idx="85">
                  <c:v>0.59027777777777779</c:v>
                </c:pt>
                <c:pt idx="86">
                  <c:v>0.59722222222222221</c:v>
                </c:pt>
                <c:pt idx="87">
                  <c:v>0.60416666666666663</c:v>
                </c:pt>
                <c:pt idx="88">
                  <c:v>0.61111111111111105</c:v>
                </c:pt>
                <c:pt idx="89">
                  <c:v>0.61805555555555558</c:v>
                </c:pt>
                <c:pt idx="90">
                  <c:v>0.625</c:v>
                </c:pt>
                <c:pt idx="91">
                  <c:v>0.63194444444444442</c:v>
                </c:pt>
                <c:pt idx="92">
                  <c:v>0.63888888888888895</c:v>
                </c:pt>
                <c:pt idx="93">
                  <c:v>0.64583333333333337</c:v>
                </c:pt>
                <c:pt idx="94">
                  <c:v>0.65277777777777779</c:v>
                </c:pt>
                <c:pt idx="95">
                  <c:v>0.65972222222222221</c:v>
                </c:pt>
                <c:pt idx="96">
                  <c:v>0.66666666666666663</c:v>
                </c:pt>
                <c:pt idx="97">
                  <c:v>0.67361111111111116</c:v>
                </c:pt>
                <c:pt idx="98">
                  <c:v>0.68055555555555547</c:v>
                </c:pt>
                <c:pt idx="99">
                  <c:v>0.6875</c:v>
                </c:pt>
                <c:pt idx="100">
                  <c:v>0.69444444444444453</c:v>
                </c:pt>
                <c:pt idx="101">
                  <c:v>0.70138888888888884</c:v>
                </c:pt>
                <c:pt idx="102">
                  <c:v>0.70833333333333337</c:v>
                </c:pt>
                <c:pt idx="103">
                  <c:v>0.71527777777777779</c:v>
                </c:pt>
                <c:pt idx="104">
                  <c:v>0.72222222222222221</c:v>
                </c:pt>
                <c:pt idx="105">
                  <c:v>0.72916666666666663</c:v>
                </c:pt>
                <c:pt idx="106">
                  <c:v>0.73611111111111116</c:v>
                </c:pt>
                <c:pt idx="107">
                  <c:v>0.74305555555555547</c:v>
                </c:pt>
                <c:pt idx="108">
                  <c:v>0.75</c:v>
                </c:pt>
                <c:pt idx="109">
                  <c:v>0.75694444444444453</c:v>
                </c:pt>
                <c:pt idx="110">
                  <c:v>0.76388888888888884</c:v>
                </c:pt>
                <c:pt idx="111">
                  <c:v>0.77083333333333337</c:v>
                </c:pt>
                <c:pt idx="112">
                  <c:v>0.77777777777777779</c:v>
                </c:pt>
                <c:pt idx="113">
                  <c:v>0.78472222222222221</c:v>
                </c:pt>
                <c:pt idx="114">
                  <c:v>0.79166666666666663</c:v>
                </c:pt>
                <c:pt idx="115">
                  <c:v>0.79861111111111116</c:v>
                </c:pt>
                <c:pt idx="116">
                  <c:v>0.80555555555555547</c:v>
                </c:pt>
                <c:pt idx="117">
                  <c:v>0.8125</c:v>
                </c:pt>
                <c:pt idx="118">
                  <c:v>0.81944444444444453</c:v>
                </c:pt>
                <c:pt idx="119">
                  <c:v>0.82638888888888884</c:v>
                </c:pt>
                <c:pt idx="120">
                  <c:v>0.83333333333333337</c:v>
                </c:pt>
                <c:pt idx="121">
                  <c:v>0.84027777777777779</c:v>
                </c:pt>
                <c:pt idx="122">
                  <c:v>0.84722222222222221</c:v>
                </c:pt>
                <c:pt idx="123">
                  <c:v>0.85416666666666663</c:v>
                </c:pt>
                <c:pt idx="124">
                  <c:v>0.86111111111111116</c:v>
                </c:pt>
                <c:pt idx="125">
                  <c:v>0.86805555555555547</c:v>
                </c:pt>
                <c:pt idx="126">
                  <c:v>0.875</c:v>
                </c:pt>
                <c:pt idx="127">
                  <c:v>0.88194444444444453</c:v>
                </c:pt>
                <c:pt idx="128">
                  <c:v>0.88888888888888884</c:v>
                </c:pt>
                <c:pt idx="129">
                  <c:v>0.89583333333333337</c:v>
                </c:pt>
                <c:pt idx="130">
                  <c:v>0.90277777777777779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0.92361111111111116</c:v>
                </c:pt>
                <c:pt idx="134">
                  <c:v>0.93055555555555547</c:v>
                </c:pt>
                <c:pt idx="135">
                  <c:v>0.9375</c:v>
                </c:pt>
                <c:pt idx="136">
                  <c:v>0.94444444444444453</c:v>
                </c:pt>
                <c:pt idx="137">
                  <c:v>0.95138888888888884</c:v>
                </c:pt>
                <c:pt idx="138">
                  <c:v>0.95833333333333337</c:v>
                </c:pt>
                <c:pt idx="139">
                  <c:v>0.96527777777777779</c:v>
                </c:pt>
                <c:pt idx="140">
                  <c:v>0.97222222222222221</c:v>
                </c:pt>
                <c:pt idx="141">
                  <c:v>0.97916666666666663</c:v>
                </c:pt>
                <c:pt idx="142">
                  <c:v>0.98611111111111116</c:v>
                </c:pt>
                <c:pt idx="143">
                  <c:v>0.99305555555555547</c:v>
                </c:pt>
                <c:pt idx="144">
                  <c:v>0</c:v>
                </c:pt>
                <c:pt idx="145">
                  <c:v>6.9444444444444441E-3</c:v>
                </c:pt>
                <c:pt idx="146">
                  <c:v>1.3888888888888888E-2</c:v>
                </c:pt>
                <c:pt idx="147">
                  <c:v>2.0833333333333332E-2</c:v>
                </c:pt>
                <c:pt idx="148">
                  <c:v>2.7777777777777776E-2</c:v>
                </c:pt>
                <c:pt idx="149">
                  <c:v>3.4722222222222224E-2</c:v>
                </c:pt>
                <c:pt idx="150">
                  <c:v>4.1666666666666664E-2</c:v>
                </c:pt>
                <c:pt idx="151">
                  <c:v>4.8611111111111112E-2</c:v>
                </c:pt>
                <c:pt idx="152">
                  <c:v>5.5555555555555552E-2</c:v>
                </c:pt>
                <c:pt idx="153">
                  <c:v>6.25E-2</c:v>
                </c:pt>
                <c:pt idx="154">
                  <c:v>6.9444444444444434E-2</c:v>
                </c:pt>
                <c:pt idx="155">
                  <c:v>7.6388888888888895E-2</c:v>
                </c:pt>
                <c:pt idx="156">
                  <c:v>8.3333333333333329E-2</c:v>
                </c:pt>
                <c:pt idx="157">
                  <c:v>9.0277777777777776E-2</c:v>
                </c:pt>
                <c:pt idx="158">
                  <c:v>9.7222222222222224E-2</c:v>
                </c:pt>
                <c:pt idx="159">
                  <c:v>0.10416666666666667</c:v>
                </c:pt>
                <c:pt idx="160">
                  <c:v>0.1111111111111111</c:v>
                </c:pt>
                <c:pt idx="161">
                  <c:v>0.11805555555555557</c:v>
                </c:pt>
                <c:pt idx="162">
                  <c:v>0.125</c:v>
                </c:pt>
                <c:pt idx="163">
                  <c:v>0.13194444444444445</c:v>
                </c:pt>
                <c:pt idx="164">
                  <c:v>0.1388888888888889</c:v>
                </c:pt>
                <c:pt idx="165">
                  <c:v>0.14583333333333334</c:v>
                </c:pt>
                <c:pt idx="166">
                  <c:v>0.15277777777777776</c:v>
                </c:pt>
                <c:pt idx="167">
                  <c:v>0.15972222222222224</c:v>
                </c:pt>
                <c:pt idx="168">
                  <c:v>0.16666666666666666</c:v>
                </c:pt>
                <c:pt idx="169">
                  <c:v>0.17361111111111113</c:v>
                </c:pt>
                <c:pt idx="170">
                  <c:v>0.18055555555555555</c:v>
                </c:pt>
                <c:pt idx="171">
                  <c:v>0.1875</c:v>
                </c:pt>
                <c:pt idx="172">
                  <c:v>0.19444444444444445</c:v>
                </c:pt>
                <c:pt idx="173">
                  <c:v>0.20138888888888887</c:v>
                </c:pt>
                <c:pt idx="174">
                  <c:v>0.20833333333333334</c:v>
                </c:pt>
                <c:pt idx="175">
                  <c:v>0.21527777777777779</c:v>
                </c:pt>
                <c:pt idx="176">
                  <c:v>0.22222222222222221</c:v>
                </c:pt>
                <c:pt idx="177">
                  <c:v>0.22916666666666666</c:v>
                </c:pt>
                <c:pt idx="178">
                  <c:v>0.23611111111111113</c:v>
                </c:pt>
                <c:pt idx="179">
                  <c:v>0.24305555555555555</c:v>
                </c:pt>
                <c:pt idx="180">
                  <c:v>0.25</c:v>
                </c:pt>
                <c:pt idx="181">
                  <c:v>0.25694444444444448</c:v>
                </c:pt>
                <c:pt idx="182">
                  <c:v>0.2638888888888889</c:v>
                </c:pt>
                <c:pt idx="183">
                  <c:v>0.27083333333333331</c:v>
                </c:pt>
                <c:pt idx="184">
                  <c:v>0.27777777777777779</c:v>
                </c:pt>
                <c:pt idx="185">
                  <c:v>0.28472222222222221</c:v>
                </c:pt>
                <c:pt idx="186">
                  <c:v>0.29166666666666669</c:v>
                </c:pt>
                <c:pt idx="187">
                  <c:v>0.2986111111111111</c:v>
                </c:pt>
                <c:pt idx="188">
                  <c:v>0.30555555555555552</c:v>
                </c:pt>
                <c:pt idx="189">
                  <c:v>0.3125</c:v>
                </c:pt>
                <c:pt idx="190">
                  <c:v>0.31944444444444448</c:v>
                </c:pt>
                <c:pt idx="191">
                  <c:v>0.3263888888888889</c:v>
                </c:pt>
                <c:pt idx="192">
                  <c:v>0.33333333333333331</c:v>
                </c:pt>
                <c:pt idx="193">
                  <c:v>0.34027777777777773</c:v>
                </c:pt>
                <c:pt idx="194">
                  <c:v>0.34722222222222227</c:v>
                </c:pt>
                <c:pt idx="195">
                  <c:v>0.35416666666666669</c:v>
                </c:pt>
                <c:pt idx="196">
                  <c:v>0.3611111111111111</c:v>
                </c:pt>
                <c:pt idx="197">
                  <c:v>0.36805555555555558</c:v>
                </c:pt>
                <c:pt idx="198">
                  <c:v>0.375</c:v>
                </c:pt>
                <c:pt idx="199">
                  <c:v>0.38194444444444442</c:v>
                </c:pt>
                <c:pt idx="200">
                  <c:v>0.3888888888888889</c:v>
                </c:pt>
                <c:pt idx="201">
                  <c:v>0.39583333333333331</c:v>
                </c:pt>
                <c:pt idx="202">
                  <c:v>0.40277777777777773</c:v>
                </c:pt>
                <c:pt idx="203">
                  <c:v>0.40972222222222227</c:v>
                </c:pt>
                <c:pt idx="204">
                  <c:v>0.41666666666666669</c:v>
                </c:pt>
                <c:pt idx="205">
                  <c:v>0.4236111111111111</c:v>
                </c:pt>
                <c:pt idx="206">
                  <c:v>0.43055555555555558</c:v>
                </c:pt>
                <c:pt idx="207">
                  <c:v>0.4375</c:v>
                </c:pt>
                <c:pt idx="208">
                  <c:v>0.44444444444444442</c:v>
                </c:pt>
                <c:pt idx="209">
                  <c:v>0.4513888888888889</c:v>
                </c:pt>
                <c:pt idx="210">
                  <c:v>0.45833333333333331</c:v>
                </c:pt>
                <c:pt idx="211">
                  <c:v>0.46527777777777773</c:v>
                </c:pt>
                <c:pt idx="212">
                  <c:v>0.47222222222222227</c:v>
                </c:pt>
                <c:pt idx="213">
                  <c:v>0.47916666666666669</c:v>
                </c:pt>
                <c:pt idx="214">
                  <c:v>0.4861111111111111</c:v>
                </c:pt>
                <c:pt idx="215">
                  <c:v>0.49305555555555558</c:v>
                </c:pt>
                <c:pt idx="216">
                  <c:v>0.5</c:v>
                </c:pt>
                <c:pt idx="217">
                  <c:v>0.50694444444444442</c:v>
                </c:pt>
                <c:pt idx="218">
                  <c:v>0.51388888888888895</c:v>
                </c:pt>
                <c:pt idx="219">
                  <c:v>0.52083333333333337</c:v>
                </c:pt>
                <c:pt idx="220">
                  <c:v>0.52777777777777779</c:v>
                </c:pt>
                <c:pt idx="221">
                  <c:v>0.53472222222222221</c:v>
                </c:pt>
                <c:pt idx="222">
                  <c:v>0.54166666666666663</c:v>
                </c:pt>
                <c:pt idx="223">
                  <c:v>0.54861111111111105</c:v>
                </c:pt>
                <c:pt idx="224">
                  <c:v>0.55555555555555558</c:v>
                </c:pt>
                <c:pt idx="225">
                  <c:v>0.5625</c:v>
                </c:pt>
                <c:pt idx="226">
                  <c:v>0.56944444444444442</c:v>
                </c:pt>
                <c:pt idx="227">
                  <c:v>0.57638888888888895</c:v>
                </c:pt>
                <c:pt idx="228">
                  <c:v>0.58333333333333337</c:v>
                </c:pt>
                <c:pt idx="229">
                  <c:v>0.59027777777777779</c:v>
                </c:pt>
                <c:pt idx="230">
                  <c:v>0.59722222222222221</c:v>
                </c:pt>
                <c:pt idx="231">
                  <c:v>0.60416666666666663</c:v>
                </c:pt>
                <c:pt idx="232">
                  <c:v>0.61111111111111105</c:v>
                </c:pt>
                <c:pt idx="233">
                  <c:v>0.61805555555555558</c:v>
                </c:pt>
                <c:pt idx="234">
                  <c:v>0.625</c:v>
                </c:pt>
                <c:pt idx="235">
                  <c:v>0.63194444444444442</c:v>
                </c:pt>
                <c:pt idx="236">
                  <c:v>0.63888888888888895</c:v>
                </c:pt>
                <c:pt idx="237">
                  <c:v>0.64583333333333337</c:v>
                </c:pt>
                <c:pt idx="238">
                  <c:v>0.65277777777777779</c:v>
                </c:pt>
                <c:pt idx="239">
                  <c:v>0.65972222222222221</c:v>
                </c:pt>
                <c:pt idx="240">
                  <c:v>0.66666666666666663</c:v>
                </c:pt>
                <c:pt idx="241">
                  <c:v>0.67361111111111116</c:v>
                </c:pt>
                <c:pt idx="242">
                  <c:v>0.68055555555555547</c:v>
                </c:pt>
                <c:pt idx="243">
                  <c:v>0.6875</c:v>
                </c:pt>
                <c:pt idx="244">
                  <c:v>0.69444444444444453</c:v>
                </c:pt>
                <c:pt idx="245">
                  <c:v>0.70138888888888884</c:v>
                </c:pt>
                <c:pt idx="246">
                  <c:v>0.70833333333333337</c:v>
                </c:pt>
                <c:pt idx="247">
                  <c:v>0.71527777777777779</c:v>
                </c:pt>
                <c:pt idx="248">
                  <c:v>0.72222222222222221</c:v>
                </c:pt>
                <c:pt idx="249">
                  <c:v>0.72916666666666663</c:v>
                </c:pt>
                <c:pt idx="250">
                  <c:v>0.73611111111111116</c:v>
                </c:pt>
                <c:pt idx="251">
                  <c:v>0.74305555555555547</c:v>
                </c:pt>
                <c:pt idx="252">
                  <c:v>0.75</c:v>
                </c:pt>
                <c:pt idx="253">
                  <c:v>0.75694444444444453</c:v>
                </c:pt>
                <c:pt idx="254">
                  <c:v>0.76388888888888884</c:v>
                </c:pt>
                <c:pt idx="255">
                  <c:v>0.77083333333333337</c:v>
                </c:pt>
                <c:pt idx="256">
                  <c:v>0.77777777777777779</c:v>
                </c:pt>
                <c:pt idx="257">
                  <c:v>0.78472222222222221</c:v>
                </c:pt>
                <c:pt idx="258">
                  <c:v>0.79166666666666663</c:v>
                </c:pt>
                <c:pt idx="259">
                  <c:v>0.79861111111111116</c:v>
                </c:pt>
                <c:pt idx="260">
                  <c:v>0.80555555555555547</c:v>
                </c:pt>
                <c:pt idx="261">
                  <c:v>0.8125</c:v>
                </c:pt>
                <c:pt idx="262">
                  <c:v>0.81944444444444453</c:v>
                </c:pt>
                <c:pt idx="263">
                  <c:v>0.82638888888888884</c:v>
                </c:pt>
                <c:pt idx="264">
                  <c:v>0.83333333333333337</c:v>
                </c:pt>
                <c:pt idx="265">
                  <c:v>0.84027777777777779</c:v>
                </c:pt>
                <c:pt idx="266">
                  <c:v>0.84722222222222221</c:v>
                </c:pt>
                <c:pt idx="267">
                  <c:v>0.85416666666666663</c:v>
                </c:pt>
                <c:pt idx="268">
                  <c:v>0.86111111111111116</c:v>
                </c:pt>
                <c:pt idx="269">
                  <c:v>0.86805555555555547</c:v>
                </c:pt>
                <c:pt idx="270">
                  <c:v>0.875</c:v>
                </c:pt>
                <c:pt idx="271">
                  <c:v>0.88194444444444453</c:v>
                </c:pt>
                <c:pt idx="272">
                  <c:v>0.88888888888888884</c:v>
                </c:pt>
                <c:pt idx="273">
                  <c:v>0.89583333333333337</c:v>
                </c:pt>
                <c:pt idx="274">
                  <c:v>0.90277777777777779</c:v>
                </c:pt>
                <c:pt idx="275">
                  <c:v>0.90972222222222221</c:v>
                </c:pt>
                <c:pt idx="276">
                  <c:v>0.91666666666666663</c:v>
                </c:pt>
                <c:pt idx="277">
                  <c:v>0.92361111111111116</c:v>
                </c:pt>
                <c:pt idx="278">
                  <c:v>0.93055555555555547</c:v>
                </c:pt>
                <c:pt idx="279">
                  <c:v>0.9375</c:v>
                </c:pt>
                <c:pt idx="280">
                  <c:v>0.94444444444444453</c:v>
                </c:pt>
                <c:pt idx="281">
                  <c:v>0.95138888888888884</c:v>
                </c:pt>
                <c:pt idx="282">
                  <c:v>0.95833333333333337</c:v>
                </c:pt>
                <c:pt idx="283">
                  <c:v>0.96527777777777779</c:v>
                </c:pt>
                <c:pt idx="284">
                  <c:v>0.97222222222222221</c:v>
                </c:pt>
                <c:pt idx="285">
                  <c:v>0.97916666666666663</c:v>
                </c:pt>
                <c:pt idx="286">
                  <c:v>0.98611111111111116</c:v>
                </c:pt>
                <c:pt idx="287">
                  <c:v>0.99305555555555547</c:v>
                </c:pt>
                <c:pt idx="288">
                  <c:v>0</c:v>
                </c:pt>
              </c:numCache>
            </c:numRef>
          </c:cat>
          <c:val>
            <c:numRef>
              <c:f>'[ダムなし水位（H25）.xlsx]石田川_岸脇'!$Q$2:$Q$290</c:f>
              <c:numCache>
                <c:formatCode>General</c:formatCode>
                <c:ptCount val="289"/>
                <c:pt idx="0">
                  <c:v>107.08</c:v>
                </c:pt>
                <c:pt idx="1">
                  <c:v>107.08</c:v>
                </c:pt>
                <c:pt idx="2">
                  <c:v>107.08</c:v>
                </c:pt>
                <c:pt idx="3">
                  <c:v>107.08</c:v>
                </c:pt>
                <c:pt idx="4">
                  <c:v>107.08</c:v>
                </c:pt>
                <c:pt idx="5">
                  <c:v>107.08</c:v>
                </c:pt>
                <c:pt idx="6">
                  <c:v>107.08</c:v>
                </c:pt>
                <c:pt idx="7">
                  <c:v>107.08</c:v>
                </c:pt>
                <c:pt idx="8">
                  <c:v>107.08</c:v>
                </c:pt>
                <c:pt idx="9">
                  <c:v>107.08</c:v>
                </c:pt>
                <c:pt idx="10">
                  <c:v>107.08</c:v>
                </c:pt>
                <c:pt idx="11">
                  <c:v>107.09</c:v>
                </c:pt>
                <c:pt idx="12">
                  <c:v>107.194</c:v>
                </c:pt>
                <c:pt idx="13">
                  <c:v>107.24299999999999</c:v>
                </c:pt>
                <c:pt idx="14">
                  <c:v>107.27800000000001</c:v>
                </c:pt>
                <c:pt idx="15">
                  <c:v>107.322</c:v>
                </c:pt>
                <c:pt idx="16">
                  <c:v>107.36</c:v>
                </c:pt>
                <c:pt idx="17">
                  <c:v>107.352</c:v>
                </c:pt>
                <c:pt idx="18">
                  <c:v>107.336</c:v>
                </c:pt>
                <c:pt idx="19">
                  <c:v>107.334</c:v>
                </c:pt>
                <c:pt idx="20">
                  <c:v>107.336</c:v>
                </c:pt>
                <c:pt idx="21">
                  <c:v>107.328</c:v>
                </c:pt>
                <c:pt idx="22">
                  <c:v>107.346</c:v>
                </c:pt>
                <c:pt idx="23">
                  <c:v>107.345</c:v>
                </c:pt>
                <c:pt idx="24">
                  <c:v>107.34099999999999</c:v>
                </c:pt>
                <c:pt idx="25">
                  <c:v>107.333</c:v>
                </c:pt>
                <c:pt idx="26">
                  <c:v>107.34099999999999</c:v>
                </c:pt>
                <c:pt idx="27">
                  <c:v>107.355</c:v>
                </c:pt>
                <c:pt idx="28">
                  <c:v>107.352</c:v>
                </c:pt>
                <c:pt idx="29">
                  <c:v>107.352</c:v>
                </c:pt>
                <c:pt idx="30">
                  <c:v>107.404</c:v>
                </c:pt>
                <c:pt idx="31">
                  <c:v>107.447</c:v>
                </c:pt>
                <c:pt idx="32">
                  <c:v>107.517</c:v>
                </c:pt>
                <c:pt idx="33">
                  <c:v>107.595</c:v>
                </c:pt>
                <c:pt idx="34">
                  <c:v>107.643</c:v>
                </c:pt>
                <c:pt idx="35">
                  <c:v>107.681</c:v>
                </c:pt>
                <c:pt idx="36">
                  <c:v>107.726</c:v>
                </c:pt>
                <c:pt idx="37">
                  <c:v>107.794</c:v>
                </c:pt>
                <c:pt idx="38">
                  <c:v>107.836</c:v>
                </c:pt>
                <c:pt idx="39">
                  <c:v>107.80500000000001</c:v>
                </c:pt>
                <c:pt idx="40">
                  <c:v>107.776</c:v>
                </c:pt>
                <c:pt idx="41">
                  <c:v>107.78100000000001</c:v>
                </c:pt>
                <c:pt idx="42">
                  <c:v>107.801</c:v>
                </c:pt>
                <c:pt idx="43">
                  <c:v>107.834</c:v>
                </c:pt>
                <c:pt idx="44">
                  <c:v>107.855</c:v>
                </c:pt>
                <c:pt idx="45">
                  <c:v>107.83499999999999</c:v>
                </c:pt>
                <c:pt idx="46">
                  <c:v>107.82599999999999</c:v>
                </c:pt>
                <c:pt idx="47">
                  <c:v>107.80800000000001</c:v>
                </c:pt>
                <c:pt idx="48">
                  <c:v>107.785</c:v>
                </c:pt>
                <c:pt idx="49">
                  <c:v>107.758</c:v>
                </c:pt>
                <c:pt idx="50">
                  <c:v>107.72799999999999</c:v>
                </c:pt>
                <c:pt idx="51">
                  <c:v>107.7</c:v>
                </c:pt>
                <c:pt idx="52">
                  <c:v>107.67400000000001</c:v>
                </c:pt>
                <c:pt idx="53">
                  <c:v>107.657</c:v>
                </c:pt>
                <c:pt idx="54">
                  <c:v>107.642</c:v>
                </c:pt>
                <c:pt idx="55">
                  <c:v>107.624</c:v>
                </c:pt>
                <c:pt idx="56">
                  <c:v>107.60899999999999</c:v>
                </c:pt>
                <c:pt idx="57">
                  <c:v>107.596</c:v>
                </c:pt>
                <c:pt idx="58">
                  <c:v>107.586</c:v>
                </c:pt>
                <c:pt idx="59">
                  <c:v>107.575</c:v>
                </c:pt>
                <c:pt idx="60">
                  <c:v>107.565</c:v>
                </c:pt>
                <c:pt idx="61">
                  <c:v>107.554</c:v>
                </c:pt>
                <c:pt idx="62">
                  <c:v>107.544</c:v>
                </c:pt>
                <c:pt idx="63">
                  <c:v>107.536</c:v>
                </c:pt>
                <c:pt idx="64">
                  <c:v>107.52800000000001</c:v>
                </c:pt>
                <c:pt idx="65">
                  <c:v>107.52</c:v>
                </c:pt>
                <c:pt idx="66">
                  <c:v>107.512</c:v>
                </c:pt>
                <c:pt idx="67">
                  <c:v>107.505</c:v>
                </c:pt>
                <c:pt idx="68">
                  <c:v>107.498</c:v>
                </c:pt>
                <c:pt idx="69">
                  <c:v>107.49299999999999</c:v>
                </c:pt>
                <c:pt idx="70">
                  <c:v>107.488</c:v>
                </c:pt>
                <c:pt idx="71">
                  <c:v>107.485</c:v>
                </c:pt>
                <c:pt idx="72">
                  <c:v>107.483</c:v>
                </c:pt>
                <c:pt idx="73">
                  <c:v>107.48699999999999</c:v>
                </c:pt>
                <c:pt idx="74">
                  <c:v>107.489</c:v>
                </c:pt>
                <c:pt idx="75">
                  <c:v>107.506</c:v>
                </c:pt>
                <c:pt idx="76">
                  <c:v>107.535</c:v>
                </c:pt>
                <c:pt idx="77">
                  <c:v>107.581</c:v>
                </c:pt>
                <c:pt idx="78">
                  <c:v>107.633</c:v>
                </c:pt>
                <c:pt idx="79">
                  <c:v>107.661</c:v>
                </c:pt>
                <c:pt idx="80">
                  <c:v>107.67700000000001</c:v>
                </c:pt>
                <c:pt idx="81">
                  <c:v>107.714</c:v>
                </c:pt>
                <c:pt idx="82">
                  <c:v>107.776</c:v>
                </c:pt>
                <c:pt idx="83">
                  <c:v>107.854</c:v>
                </c:pt>
                <c:pt idx="84">
                  <c:v>107.874</c:v>
                </c:pt>
                <c:pt idx="85">
                  <c:v>107.914</c:v>
                </c:pt>
                <c:pt idx="86">
                  <c:v>107.983</c:v>
                </c:pt>
                <c:pt idx="87">
                  <c:v>108.00700000000001</c:v>
                </c:pt>
                <c:pt idx="88">
                  <c:v>108.018</c:v>
                </c:pt>
                <c:pt idx="89">
                  <c:v>108.01600000000001</c:v>
                </c:pt>
                <c:pt idx="90">
                  <c:v>107.996</c:v>
                </c:pt>
                <c:pt idx="91">
                  <c:v>107.96899999999999</c:v>
                </c:pt>
                <c:pt idx="92">
                  <c:v>107.931</c:v>
                </c:pt>
                <c:pt idx="93">
                  <c:v>107.893</c:v>
                </c:pt>
                <c:pt idx="94">
                  <c:v>107.867</c:v>
                </c:pt>
                <c:pt idx="95">
                  <c:v>107.84399999999999</c:v>
                </c:pt>
                <c:pt idx="96">
                  <c:v>107.819</c:v>
                </c:pt>
                <c:pt idx="97">
                  <c:v>107.813</c:v>
                </c:pt>
                <c:pt idx="98">
                  <c:v>107.8</c:v>
                </c:pt>
                <c:pt idx="99">
                  <c:v>107.804</c:v>
                </c:pt>
                <c:pt idx="100">
                  <c:v>107.79900000000001</c:v>
                </c:pt>
                <c:pt idx="101">
                  <c:v>107.792</c:v>
                </c:pt>
                <c:pt idx="102">
                  <c:v>107.783</c:v>
                </c:pt>
                <c:pt idx="103">
                  <c:v>107.777</c:v>
                </c:pt>
                <c:pt idx="104">
                  <c:v>107.80200000000001</c:v>
                </c:pt>
                <c:pt idx="105">
                  <c:v>107.843</c:v>
                </c:pt>
                <c:pt idx="106">
                  <c:v>107.87</c:v>
                </c:pt>
                <c:pt idx="107">
                  <c:v>107.89100000000001</c:v>
                </c:pt>
                <c:pt idx="108">
                  <c:v>107.907</c:v>
                </c:pt>
                <c:pt idx="109">
                  <c:v>107.90300000000001</c:v>
                </c:pt>
                <c:pt idx="110">
                  <c:v>107.917</c:v>
                </c:pt>
                <c:pt idx="111">
                  <c:v>107.94</c:v>
                </c:pt>
                <c:pt idx="112">
                  <c:v>107.955</c:v>
                </c:pt>
                <c:pt idx="113">
                  <c:v>107.986</c:v>
                </c:pt>
                <c:pt idx="114">
                  <c:v>108.008</c:v>
                </c:pt>
                <c:pt idx="115">
                  <c:v>108.006</c:v>
                </c:pt>
                <c:pt idx="116">
                  <c:v>108.01600000000001</c:v>
                </c:pt>
                <c:pt idx="117">
                  <c:v>108.05</c:v>
                </c:pt>
                <c:pt idx="118">
                  <c:v>108.072</c:v>
                </c:pt>
                <c:pt idx="119">
                  <c:v>108.143</c:v>
                </c:pt>
                <c:pt idx="120">
                  <c:v>108.15</c:v>
                </c:pt>
                <c:pt idx="121">
                  <c:v>108.15</c:v>
                </c:pt>
                <c:pt idx="122">
                  <c:v>108.15600000000001</c:v>
                </c:pt>
                <c:pt idx="123">
                  <c:v>108.173</c:v>
                </c:pt>
                <c:pt idx="124">
                  <c:v>108.18</c:v>
                </c:pt>
                <c:pt idx="125">
                  <c:v>108.21899999999999</c:v>
                </c:pt>
                <c:pt idx="126">
                  <c:v>108.22799999999999</c:v>
                </c:pt>
                <c:pt idx="127">
                  <c:v>108.23</c:v>
                </c:pt>
                <c:pt idx="128">
                  <c:v>108.226</c:v>
                </c:pt>
                <c:pt idx="129">
                  <c:v>108.247</c:v>
                </c:pt>
                <c:pt idx="130">
                  <c:v>108.259</c:v>
                </c:pt>
                <c:pt idx="131">
                  <c:v>108.295</c:v>
                </c:pt>
                <c:pt idx="132">
                  <c:v>108.34699999999999</c:v>
                </c:pt>
                <c:pt idx="133">
                  <c:v>108.376</c:v>
                </c:pt>
                <c:pt idx="134">
                  <c:v>108.378</c:v>
                </c:pt>
                <c:pt idx="135">
                  <c:v>108.378</c:v>
                </c:pt>
                <c:pt idx="136">
                  <c:v>108.39400000000001</c:v>
                </c:pt>
                <c:pt idx="137">
                  <c:v>108.441</c:v>
                </c:pt>
                <c:pt idx="138">
                  <c:v>108.45699999999999</c:v>
                </c:pt>
                <c:pt idx="139">
                  <c:v>108.46899999999999</c:v>
                </c:pt>
                <c:pt idx="140">
                  <c:v>108.611</c:v>
                </c:pt>
                <c:pt idx="141">
                  <c:v>108.66200000000001</c:v>
                </c:pt>
                <c:pt idx="142">
                  <c:v>108.675</c:v>
                </c:pt>
                <c:pt idx="143">
                  <c:v>108.705</c:v>
                </c:pt>
                <c:pt idx="144">
                  <c:v>108.691</c:v>
                </c:pt>
                <c:pt idx="145">
                  <c:v>108.706</c:v>
                </c:pt>
                <c:pt idx="146">
                  <c:v>108.759</c:v>
                </c:pt>
                <c:pt idx="147">
                  <c:v>108.77</c:v>
                </c:pt>
                <c:pt idx="148">
                  <c:v>108.81399999999999</c:v>
                </c:pt>
                <c:pt idx="149">
                  <c:v>108.863</c:v>
                </c:pt>
                <c:pt idx="150">
                  <c:v>108.879</c:v>
                </c:pt>
                <c:pt idx="151">
                  <c:v>108.93</c:v>
                </c:pt>
                <c:pt idx="152">
                  <c:v>108.999</c:v>
                </c:pt>
                <c:pt idx="153">
                  <c:v>109.099</c:v>
                </c:pt>
                <c:pt idx="154">
                  <c:v>109.169</c:v>
                </c:pt>
                <c:pt idx="155">
                  <c:v>109.194</c:v>
                </c:pt>
                <c:pt idx="156">
                  <c:v>109.247</c:v>
                </c:pt>
                <c:pt idx="157">
                  <c:v>109.25</c:v>
                </c:pt>
                <c:pt idx="158">
                  <c:v>109.29</c:v>
                </c:pt>
                <c:pt idx="159">
                  <c:v>109.327</c:v>
                </c:pt>
                <c:pt idx="160">
                  <c:v>109.32599999999999</c:v>
                </c:pt>
                <c:pt idx="161">
                  <c:v>109.30800000000001</c:v>
                </c:pt>
                <c:pt idx="162">
                  <c:v>109.312</c:v>
                </c:pt>
                <c:pt idx="163">
                  <c:v>109.306</c:v>
                </c:pt>
                <c:pt idx="164">
                  <c:v>109.298</c:v>
                </c:pt>
                <c:pt idx="165">
                  <c:v>109.301</c:v>
                </c:pt>
                <c:pt idx="166">
                  <c:v>109.316</c:v>
                </c:pt>
                <c:pt idx="167">
                  <c:v>109.315</c:v>
                </c:pt>
                <c:pt idx="168">
                  <c:v>109.32</c:v>
                </c:pt>
                <c:pt idx="169">
                  <c:v>109.328</c:v>
                </c:pt>
                <c:pt idx="170">
                  <c:v>109.352</c:v>
                </c:pt>
                <c:pt idx="171">
                  <c:v>109.35299999999999</c:v>
                </c:pt>
                <c:pt idx="172">
                  <c:v>109.324</c:v>
                </c:pt>
                <c:pt idx="173">
                  <c:v>109.291</c:v>
                </c:pt>
                <c:pt idx="174">
                  <c:v>109.29300000000001</c:v>
                </c:pt>
                <c:pt idx="175">
                  <c:v>109.31</c:v>
                </c:pt>
                <c:pt idx="176">
                  <c:v>109.34699999999999</c:v>
                </c:pt>
                <c:pt idx="177">
                  <c:v>109.38800000000001</c:v>
                </c:pt>
                <c:pt idx="178">
                  <c:v>109.41200000000001</c:v>
                </c:pt>
                <c:pt idx="179">
                  <c:v>109.45099999999999</c:v>
                </c:pt>
                <c:pt idx="180">
                  <c:v>109.458</c:v>
                </c:pt>
                <c:pt idx="181">
                  <c:v>109.46</c:v>
                </c:pt>
                <c:pt idx="182">
                  <c:v>109.46</c:v>
                </c:pt>
                <c:pt idx="183">
                  <c:v>109.45699999999999</c:v>
                </c:pt>
                <c:pt idx="184">
                  <c:v>109.462</c:v>
                </c:pt>
                <c:pt idx="185">
                  <c:v>109.476</c:v>
                </c:pt>
                <c:pt idx="186">
                  <c:v>109.479</c:v>
                </c:pt>
                <c:pt idx="187">
                  <c:v>109.497</c:v>
                </c:pt>
                <c:pt idx="188">
                  <c:v>109.501</c:v>
                </c:pt>
                <c:pt idx="189">
                  <c:v>109.503</c:v>
                </c:pt>
                <c:pt idx="190">
                  <c:v>109.497</c:v>
                </c:pt>
                <c:pt idx="191">
                  <c:v>109.495</c:v>
                </c:pt>
                <c:pt idx="192">
                  <c:v>109.49299999999999</c:v>
                </c:pt>
                <c:pt idx="193">
                  <c:v>109.49299999999999</c:v>
                </c:pt>
                <c:pt idx="194">
                  <c:v>109.483</c:v>
                </c:pt>
                <c:pt idx="195">
                  <c:v>109.47199999999999</c:v>
                </c:pt>
                <c:pt idx="196">
                  <c:v>109.46899999999999</c:v>
                </c:pt>
                <c:pt idx="197">
                  <c:v>109.452</c:v>
                </c:pt>
                <c:pt idx="198">
                  <c:v>109.441</c:v>
                </c:pt>
                <c:pt idx="199">
                  <c:v>109.438</c:v>
                </c:pt>
                <c:pt idx="200">
                  <c:v>109.428</c:v>
                </c:pt>
                <c:pt idx="201">
                  <c:v>109.423</c:v>
                </c:pt>
                <c:pt idx="202">
                  <c:v>109.414</c:v>
                </c:pt>
                <c:pt idx="203">
                  <c:v>109.399</c:v>
                </c:pt>
                <c:pt idx="204">
                  <c:v>109.38800000000001</c:v>
                </c:pt>
                <c:pt idx="205">
                  <c:v>109.363</c:v>
                </c:pt>
                <c:pt idx="206">
                  <c:v>109.342</c:v>
                </c:pt>
                <c:pt idx="207">
                  <c:v>109.32</c:v>
                </c:pt>
                <c:pt idx="208">
                  <c:v>109.301</c:v>
                </c:pt>
                <c:pt idx="209">
                  <c:v>109.285</c:v>
                </c:pt>
                <c:pt idx="210">
                  <c:v>109.26600000000001</c:v>
                </c:pt>
                <c:pt idx="211">
                  <c:v>109.247</c:v>
                </c:pt>
                <c:pt idx="212">
                  <c:v>109.233</c:v>
                </c:pt>
                <c:pt idx="213">
                  <c:v>109.22799999999999</c:v>
                </c:pt>
                <c:pt idx="214">
                  <c:v>109.19799999999999</c:v>
                </c:pt>
                <c:pt idx="215">
                  <c:v>109.175</c:v>
                </c:pt>
                <c:pt idx="216">
                  <c:v>109.155</c:v>
                </c:pt>
                <c:pt idx="217">
                  <c:v>109.14100000000001</c:v>
                </c:pt>
                <c:pt idx="218">
                  <c:v>109.126</c:v>
                </c:pt>
                <c:pt idx="219">
                  <c:v>109.108</c:v>
                </c:pt>
                <c:pt idx="220">
                  <c:v>109.114</c:v>
                </c:pt>
                <c:pt idx="221">
                  <c:v>109.07599999999999</c:v>
                </c:pt>
                <c:pt idx="222">
                  <c:v>109.059</c:v>
                </c:pt>
                <c:pt idx="223">
                  <c:v>109.041</c:v>
                </c:pt>
                <c:pt idx="224">
                  <c:v>109.02</c:v>
                </c:pt>
                <c:pt idx="225">
                  <c:v>109.003</c:v>
                </c:pt>
                <c:pt idx="226">
                  <c:v>108.989</c:v>
                </c:pt>
                <c:pt idx="227">
                  <c:v>108.976</c:v>
                </c:pt>
                <c:pt idx="228">
                  <c:v>108.964</c:v>
                </c:pt>
                <c:pt idx="229">
                  <c:v>108.952</c:v>
                </c:pt>
                <c:pt idx="230">
                  <c:v>108.94</c:v>
                </c:pt>
                <c:pt idx="231">
                  <c:v>108.928</c:v>
                </c:pt>
                <c:pt idx="232">
                  <c:v>108.914</c:v>
                </c:pt>
                <c:pt idx="233">
                  <c:v>108.902</c:v>
                </c:pt>
                <c:pt idx="234">
                  <c:v>108.89</c:v>
                </c:pt>
                <c:pt idx="235">
                  <c:v>108.863</c:v>
                </c:pt>
                <c:pt idx="236">
                  <c:v>108.84399999999999</c:v>
                </c:pt>
                <c:pt idx="237">
                  <c:v>108.82599999999999</c:v>
                </c:pt>
                <c:pt idx="238">
                  <c:v>108.81100000000001</c:v>
                </c:pt>
                <c:pt idx="239">
                  <c:v>108.795</c:v>
                </c:pt>
                <c:pt idx="240">
                  <c:v>108.77800000000001</c:v>
                </c:pt>
                <c:pt idx="241">
                  <c:v>108.762</c:v>
                </c:pt>
                <c:pt idx="242">
                  <c:v>108.746</c:v>
                </c:pt>
                <c:pt idx="243">
                  <c:v>108.738</c:v>
                </c:pt>
                <c:pt idx="244">
                  <c:v>108.718</c:v>
                </c:pt>
                <c:pt idx="245">
                  <c:v>108.7</c:v>
                </c:pt>
                <c:pt idx="246">
                  <c:v>108.685</c:v>
                </c:pt>
                <c:pt idx="247">
                  <c:v>108.67100000000001</c:v>
                </c:pt>
                <c:pt idx="248">
                  <c:v>108.658</c:v>
                </c:pt>
                <c:pt idx="249">
                  <c:v>108.64400000000001</c:v>
                </c:pt>
                <c:pt idx="250">
                  <c:v>108.631</c:v>
                </c:pt>
                <c:pt idx="251">
                  <c:v>108.61799999999999</c:v>
                </c:pt>
                <c:pt idx="252">
                  <c:v>108.605</c:v>
                </c:pt>
                <c:pt idx="253">
                  <c:v>108.592</c:v>
                </c:pt>
                <c:pt idx="254">
                  <c:v>108.586</c:v>
                </c:pt>
                <c:pt idx="255">
                  <c:v>108.577</c:v>
                </c:pt>
                <c:pt idx="256">
                  <c:v>108.559</c:v>
                </c:pt>
                <c:pt idx="257">
                  <c:v>108.547</c:v>
                </c:pt>
                <c:pt idx="258">
                  <c:v>108.535</c:v>
                </c:pt>
                <c:pt idx="259">
                  <c:v>108.523</c:v>
                </c:pt>
                <c:pt idx="260">
                  <c:v>108.511</c:v>
                </c:pt>
                <c:pt idx="261">
                  <c:v>108.499</c:v>
                </c:pt>
                <c:pt idx="262">
                  <c:v>108.48699999999999</c:v>
                </c:pt>
                <c:pt idx="263">
                  <c:v>108.476</c:v>
                </c:pt>
                <c:pt idx="264">
                  <c:v>108.465</c:v>
                </c:pt>
                <c:pt idx="265">
                  <c:v>108.453</c:v>
                </c:pt>
                <c:pt idx="266">
                  <c:v>108.443</c:v>
                </c:pt>
                <c:pt idx="267">
                  <c:v>108.43300000000001</c:v>
                </c:pt>
                <c:pt idx="268">
                  <c:v>108.42400000000001</c:v>
                </c:pt>
                <c:pt idx="269">
                  <c:v>108.414</c:v>
                </c:pt>
                <c:pt idx="270">
                  <c:v>108.405</c:v>
                </c:pt>
                <c:pt idx="271">
                  <c:v>108.396</c:v>
                </c:pt>
                <c:pt idx="272">
                  <c:v>108.387</c:v>
                </c:pt>
                <c:pt idx="273">
                  <c:v>108.378</c:v>
                </c:pt>
                <c:pt idx="274">
                  <c:v>108.37</c:v>
                </c:pt>
                <c:pt idx="275">
                  <c:v>108.361</c:v>
                </c:pt>
                <c:pt idx="276">
                  <c:v>108.35299999999999</c:v>
                </c:pt>
                <c:pt idx="277">
                  <c:v>108.345</c:v>
                </c:pt>
                <c:pt idx="278">
                  <c:v>108.337</c:v>
                </c:pt>
                <c:pt idx="279">
                  <c:v>108.33</c:v>
                </c:pt>
                <c:pt idx="280">
                  <c:v>108.322</c:v>
                </c:pt>
                <c:pt idx="281">
                  <c:v>108.315</c:v>
                </c:pt>
                <c:pt idx="282">
                  <c:v>108.307</c:v>
                </c:pt>
                <c:pt idx="283">
                  <c:v>108.3</c:v>
                </c:pt>
                <c:pt idx="284">
                  <c:v>108.29300000000001</c:v>
                </c:pt>
                <c:pt idx="285">
                  <c:v>108.286</c:v>
                </c:pt>
                <c:pt idx="286">
                  <c:v>108.279</c:v>
                </c:pt>
                <c:pt idx="287">
                  <c:v>108.27200000000001</c:v>
                </c:pt>
                <c:pt idx="288">
                  <c:v>108.26600000000001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FC-445D-BC42-9C8C8CB110F5}"/>
            </c:ext>
          </c:extLst>
        </c:ser>
        <c:ser>
          <c:idx val="2"/>
          <c:order val="2"/>
          <c:tx>
            <c:strRef>
              <c:f>'[ダムなし水位（H25）.xlsx]石田川_岸脇'!$R$1</c:f>
              <c:strCache>
                <c:ptCount val="1"/>
                <c:pt idx="0">
                  <c:v>2_石田川10_25m 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'[ダムなし水位（H25）.xlsx]石田川_岸脇'!$B$2:$B$290</c:f>
              <c:numCache>
                <c:formatCode>h:mm</c:formatCode>
                <c:ptCount val="28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9.7222222222222224E-2</c:v>
                </c:pt>
                <c:pt idx="15">
                  <c:v>0.10416666666666667</c:v>
                </c:pt>
                <c:pt idx="16">
                  <c:v>0.1111111111111111</c:v>
                </c:pt>
                <c:pt idx="17">
                  <c:v>0.11805555555555557</c:v>
                </c:pt>
                <c:pt idx="18">
                  <c:v>0.125</c:v>
                </c:pt>
                <c:pt idx="19">
                  <c:v>0.13194444444444445</c:v>
                </c:pt>
                <c:pt idx="20">
                  <c:v>0.1388888888888889</c:v>
                </c:pt>
                <c:pt idx="21">
                  <c:v>0.14583333333333334</c:v>
                </c:pt>
                <c:pt idx="22">
                  <c:v>0.15277777777777776</c:v>
                </c:pt>
                <c:pt idx="23">
                  <c:v>0.15972222222222224</c:v>
                </c:pt>
                <c:pt idx="24">
                  <c:v>0.16666666666666666</c:v>
                </c:pt>
                <c:pt idx="25">
                  <c:v>0.17361111111111113</c:v>
                </c:pt>
                <c:pt idx="26">
                  <c:v>0.18055555555555555</c:v>
                </c:pt>
                <c:pt idx="27">
                  <c:v>0.1875</c:v>
                </c:pt>
                <c:pt idx="28">
                  <c:v>0.19444444444444445</c:v>
                </c:pt>
                <c:pt idx="29">
                  <c:v>0.20138888888888887</c:v>
                </c:pt>
                <c:pt idx="30">
                  <c:v>0.20833333333333334</c:v>
                </c:pt>
                <c:pt idx="31">
                  <c:v>0.21527777777777779</c:v>
                </c:pt>
                <c:pt idx="32">
                  <c:v>0.22222222222222221</c:v>
                </c:pt>
                <c:pt idx="33">
                  <c:v>0.22916666666666666</c:v>
                </c:pt>
                <c:pt idx="34">
                  <c:v>0.23611111111111113</c:v>
                </c:pt>
                <c:pt idx="35">
                  <c:v>0.24305555555555555</c:v>
                </c:pt>
                <c:pt idx="36">
                  <c:v>0.25</c:v>
                </c:pt>
                <c:pt idx="37">
                  <c:v>0.25694444444444448</c:v>
                </c:pt>
                <c:pt idx="38">
                  <c:v>0.2638888888888889</c:v>
                </c:pt>
                <c:pt idx="39">
                  <c:v>0.27083333333333331</c:v>
                </c:pt>
                <c:pt idx="40">
                  <c:v>0.27777777777777779</c:v>
                </c:pt>
                <c:pt idx="41">
                  <c:v>0.28472222222222221</c:v>
                </c:pt>
                <c:pt idx="42">
                  <c:v>0.29166666666666669</c:v>
                </c:pt>
                <c:pt idx="43">
                  <c:v>0.2986111111111111</c:v>
                </c:pt>
                <c:pt idx="44">
                  <c:v>0.30555555555555552</c:v>
                </c:pt>
                <c:pt idx="45">
                  <c:v>0.3125</c:v>
                </c:pt>
                <c:pt idx="46">
                  <c:v>0.31944444444444448</c:v>
                </c:pt>
                <c:pt idx="47">
                  <c:v>0.3263888888888889</c:v>
                </c:pt>
                <c:pt idx="48">
                  <c:v>0.33333333333333331</c:v>
                </c:pt>
                <c:pt idx="49">
                  <c:v>0.34027777777777773</c:v>
                </c:pt>
                <c:pt idx="50">
                  <c:v>0.34722222222222227</c:v>
                </c:pt>
                <c:pt idx="51">
                  <c:v>0.35416666666666669</c:v>
                </c:pt>
                <c:pt idx="52">
                  <c:v>0.3611111111111111</c:v>
                </c:pt>
                <c:pt idx="53">
                  <c:v>0.36805555555555558</c:v>
                </c:pt>
                <c:pt idx="54">
                  <c:v>0.375</c:v>
                </c:pt>
                <c:pt idx="55">
                  <c:v>0.38194444444444442</c:v>
                </c:pt>
                <c:pt idx="56">
                  <c:v>0.3888888888888889</c:v>
                </c:pt>
                <c:pt idx="57">
                  <c:v>0.39583333333333331</c:v>
                </c:pt>
                <c:pt idx="58">
                  <c:v>0.40277777777777773</c:v>
                </c:pt>
                <c:pt idx="59">
                  <c:v>0.40972222222222227</c:v>
                </c:pt>
                <c:pt idx="60">
                  <c:v>0.41666666666666669</c:v>
                </c:pt>
                <c:pt idx="61">
                  <c:v>0.4236111111111111</c:v>
                </c:pt>
                <c:pt idx="62">
                  <c:v>0.43055555555555558</c:v>
                </c:pt>
                <c:pt idx="63">
                  <c:v>0.4375</c:v>
                </c:pt>
                <c:pt idx="64">
                  <c:v>0.44444444444444442</c:v>
                </c:pt>
                <c:pt idx="65">
                  <c:v>0.4513888888888889</c:v>
                </c:pt>
                <c:pt idx="66">
                  <c:v>0.45833333333333331</c:v>
                </c:pt>
                <c:pt idx="67">
                  <c:v>0.46527777777777773</c:v>
                </c:pt>
                <c:pt idx="68">
                  <c:v>0.47222222222222227</c:v>
                </c:pt>
                <c:pt idx="69">
                  <c:v>0.47916666666666669</c:v>
                </c:pt>
                <c:pt idx="70">
                  <c:v>0.4861111111111111</c:v>
                </c:pt>
                <c:pt idx="71">
                  <c:v>0.49305555555555558</c:v>
                </c:pt>
                <c:pt idx="72">
                  <c:v>0.5</c:v>
                </c:pt>
                <c:pt idx="73">
                  <c:v>0.50694444444444442</c:v>
                </c:pt>
                <c:pt idx="74">
                  <c:v>0.51388888888888895</c:v>
                </c:pt>
                <c:pt idx="75">
                  <c:v>0.52083333333333337</c:v>
                </c:pt>
                <c:pt idx="76">
                  <c:v>0.52777777777777779</c:v>
                </c:pt>
                <c:pt idx="77">
                  <c:v>0.53472222222222221</c:v>
                </c:pt>
                <c:pt idx="78">
                  <c:v>0.54166666666666663</c:v>
                </c:pt>
                <c:pt idx="79">
                  <c:v>0.54861111111111105</c:v>
                </c:pt>
                <c:pt idx="80">
                  <c:v>0.55555555555555558</c:v>
                </c:pt>
                <c:pt idx="81">
                  <c:v>0.5625</c:v>
                </c:pt>
                <c:pt idx="82">
                  <c:v>0.56944444444444442</c:v>
                </c:pt>
                <c:pt idx="83">
                  <c:v>0.57638888888888895</c:v>
                </c:pt>
                <c:pt idx="84">
                  <c:v>0.58333333333333337</c:v>
                </c:pt>
                <c:pt idx="85">
                  <c:v>0.59027777777777779</c:v>
                </c:pt>
                <c:pt idx="86">
                  <c:v>0.59722222222222221</c:v>
                </c:pt>
                <c:pt idx="87">
                  <c:v>0.60416666666666663</c:v>
                </c:pt>
                <c:pt idx="88">
                  <c:v>0.61111111111111105</c:v>
                </c:pt>
                <c:pt idx="89">
                  <c:v>0.61805555555555558</c:v>
                </c:pt>
                <c:pt idx="90">
                  <c:v>0.625</c:v>
                </c:pt>
                <c:pt idx="91">
                  <c:v>0.63194444444444442</c:v>
                </c:pt>
                <c:pt idx="92">
                  <c:v>0.63888888888888895</c:v>
                </c:pt>
                <c:pt idx="93">
                  <c:v>0.64583333333333337</c:v>
                </c:pt>
                <c:pt idx="94">
                  <c:v>0.65277777777777779</c:v>
                </c:pt>
                <c:pt idx="95">
                  <c:v>0.65972222222222221</c:v>
                </c:pt>
                <c:pt idx="96">
                  <c:v>0.66666666666666663</c:v>
                </c:pt>
                <c:pt idx="97">
                  <c:v>0.67361111111111116</c:v>
                </c:pt>
                <c:pt idx="98">
                  <c:v>0.68055555555555547</c:v>
                </c:pt>
                <c:pt idx="99">
                  <c:v>0.6875</c:v>
                </c:pt>
                <c:pt idx="100">
                  <c:v>0.69444444444444453</c:v>
                </c:pt>
                <c:pt idx="101">
                  <c:v>0.70138888888888884</c:v>
                </c:pt>
                <c:pt idx="102">
                  <c:v>0.70833333333333337</c:v>
                </c:pt>
                <c:pt idx="103">
                  <c:v>0.71527777777777779</c:v>
                </c:pt>
                <c:pt idx="104">
                  <c:v>0.72222222222222221</c:v>
                </c:pt>
                <c:pt idx="105">
                  <c:v>0.72916666666666663</c:v>
                </c:pt>
                <c:pt idx="106">
                  <c:v>0.73611111111111116</c:v>
                </c:pt>
                <c:pt idx="107">
                  <c:v>0.74305555555555547</c:v>
                </c:pt>
                <c:pt idx="108">
                  <c:v>0.75</c:v>
                </c:pt>
                <c:pt idx="109">
                  <c:v>0.75694444444444453</c:v>
                </c:pt>
                <c:pt idx="110">
                  <c:v>0.76388888888888884</c:v>
                </c:pt>
                <c:pt idx="111">
                  <c:v>0.77083333333333337</c:v>
                </c:pt>
                <c:pt idx="112">
                  <c:v>0.77777777777777779</c:v>
                </c:pt>
                <c:pt idx="113">
                  <c:v>0.78472222222222221</c:v>
                </c:pt>
                <c:pt idx="114">
                  <c:v>0.79166666666666663</c:v>
                </c:pt>
                <c:pt idx="115">
                  <c:v>0.79861111111111116</c:v>
                </c:pt>
                <c:pt idx="116">
                  <c:v>0.80555555555555547</c:v>
                </c:pt>
                <c:pt idx="117">
                  <c:v>0.8125</c:v>
                </c:pt>
                <c:pt idx="118">
                  <c:v>0.81944444444444453</c:v>
                </c:pt>
                <c:pt idx="119">
                  <c:v>0.82638888888888884</c:v>
                </c:pt>
                <c:pt idx="120">
                  <c:v>0.83333333333333337</c:v>
                </c:pt>
                <c:pt idx="121">
                  <c:v>0.84027777777777779</c:v>
                </c:pt>
                <c:pt idx="122">
                  <c:v>0.84722222222222221</c:v>
                </c:pt>
                <c:pt idx="123">
                  <c:v>0.85416666666666663</c:v>
                </c:pt>
                <c:pt idx="124">
                  <c:v>0.86111111111111116</c:v>
                </c:pt>
                <c:pt idx="125">
                  <c:v>0.86805555555555547</c:v>
                </c:pt>
                <c:pt idx="126">
                  <c:v>0.875</c:v>
                </c:pt>
                <c:pt idx="127">
                  <c:v>0.88194444444444453</c:v>
                </c:pt>
                <c:pt idx="128">
                  <c:v>0.88888888888888884</c:v>
                </c:pt>
                <c:pt idx="129">
                  <c:v>0.89583333333333337</c:v>
                </c:pt>
                <c:pt idx="130">
                  <c:v>0.90277777777777779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0.92361111111111116</c:v>
                </c:pt>
                <c:pt idx="134">
                  <c:v>0.93055555555555547</c:v>
                </c:pt>
                <c:pt idx="135">
                  <c:v>0.9375</c:v>
                </c:pt>
                <c:pt idx="136">
                  <c:v>0.94444444444444453</c:v>
                </c:pt>
                <c:pt idx="137">
                  <c:v>0.95138888888888884</c:v>
                </c:pt>
                <c:pt idx="138">
                  <c:v>0.95833333333333337</c:v>
                </c:pt>
                <c:pt idx="139">
                  <c:v>0.96527777777777779</c:v>
                </c:pt>
                <c:pt idx="140">
                  <c:v>0.97222222222222221</c:v>
                </c:pt>
                <c:pt idx="141">
                  <c:v>0.97916666666666663</c:v>
                </c:pt>
                <c:pt idx="142">
                  <c:v>0.98611111111111116</c:v>
                </c:pt>
                <c:pt idx="143">
                  <c:v>0.99305555555555547</c:v>
                </c:pt>
                <c:pt idx="144">
                  <c:v>0</c:v>
                </c:pt>
                <c:pt idx="145">
                  <c:v>6.9444444444444441E-3</c:v>
                </c:pt>
                <c:pt idx="146">
                  <c:v>1.3888888888888888E-2</c:v>
                </c:pt>
                <c:pt idx="147">
                  <c:v>2.0833333333333332E-2</c:v>
                </c:pt>
                <c:pt idx="148">
                  <c:v>2.7777777777777776E-2</c:v>
                </c:pt>
                <c:pt idx="149">
                  <c:v>3.4722222222222224E-2</c:v>
                </c:pt>
                <c:pt idx="150">
                  <c:v>4.1666666666666664E-2</c:v>
                </c:pt>
                <c:pt idx="151">
                  <c:v>4.8611111111111112E-2</c:v>
                </c:pt>
                <c:pt idx="152">
                  <c:v>5.5555555555555552E-2</c:v>
                </c:pt>
                <c:pt idx="153">
                  <c:v>6.25E-2</c:v>
                </c:pt>
                <c:pt idx="154">
                  <c:v>6.9444444444444434E-2</c:v>
                </c:pt>
                <c:pt idx="155">
                  <c:v>7.6388888888888895E-2</c:v>
                </c:pt>
                <c:pt idx="156">
                  <c:v>8.3333333333333329E-2</c:v>
                </c:pt>
                <c:pt idx="157">
                  <c:v>9.0277777777777776E-2</c:v>
                </c:pt>
                <c:pt idx="158">
                  <c:v>9.7222222222222224E-2</c:v>
                </c:pt>
                <c:pt idx="159">
                  <c:v>0.10416666666666667</c:v>
                </c:pt>
                <c:pt idx="160">
                  <c:v>0.1111111111111111</c:v>
                </c:pt>
                <c:pt idx="161">
                  <c:v>0.11805555555555557</c:v>
                </c:pt>
                <c:pt idx="162">
                  <c:v>0.125</c:v>
                </c:pt>
                <c:pt idx="163">
                  <c:v>0.13194444444444445</c:v>
                </c:pt>
                <c:pt idx="164">
                  <c:v>0.1388888888888889</c:v>
                </c:pt>
                <c:pt idx="165">
                  <c:v>0.14583333333333334</c:v>
                </c:pt>
                <c:pt idx="166">
                  <c:v>0.15277777777777776</c:v>
                </c:pt>
                <c:pt idx="167">
                  <c:v>0.15972222222222224</c:v>
                </c:pt>
                <c:pt idx="168">
                  <c:v>0.16666666666666666</c:v>
                </c:pt>
                <c:pt idx="169">
                  <c:v>0.17361111111111113</c:v>
                </c:pt>
                <c:pt idx="170">
                  <c:v>0.18055555555555555</c:v>
                </c:pt>
                <c:pt idx="171">
                  <c:v>0.1875</c:v>
                </c:pt>
                <c:pt idx="172">
                  <c:v>0.19444444444444445</c:v>
                </c:pt>
                <c:pt idx="173">
                  <c:v>0.20138888888888887</c:v>
                </c:pt>
                <c:pt idx="174">
                  <c:v>0.20833333333333334</c:v>
                </c:pt>
                <c:pt idx="175">
                  <c:v>0.21527777777777779</c:v>
                </c:pt>
                <c:pt idx="176">
                  <c:v>0.22222222222222221</c:v>
                </c:pt>
                <c:pt idx="177">
                  <c:v>0.22916666666666666</c:v>
                </c:pt>
                <c:pt idx="178">
                  <c:v>0.23611111111111113</c:v>
                </c:pt>
                <c:pt idx="179">
                  <c:v>0.24305555555555555</c:v>
                </c:pt>
                <c:pt idx="180">
                  <c:v>0.25</c:v>
                </c:pt>
                <c:pt idx="181">
                  <c:v>0.25694444444444448</c:v>
                </c:pt>
                <c:pt idx="182">
                  <c:v>0.2638888888888889</c:v>
                </c:pt>
                <c:pt idx="183">
                  <c:v>0.27083333333333331</c:v>
                </c:pt>
                <c:pt idx="184">
                  <c:v>0.27777777777777779</c:v>
                </c:pt>
                <c:pt idx="185">
                  <c:v>0.28472222222222221</c:v>
                </c:pt>
                <c:pt idx="186">
                  <c:v>0.29166666666666669</c:v>
                </c:pt>
                <c:pt idx="187">
                  <c:v>0.2986111111111111</c:v>
                </c:pt>
                <c:pt idx="188">
                  <c:v>0.30555555555555552</c:v>
                </c:pt>
                <c:pt idx="189">
                  <c:v>0.3125</c:v>
                </c:pt>
                <c:pt idx="190">
                  <c:v>0.31944444444444448</c:v>
                </c:pt>
                <c:pt idx="191">
                  <c:v>0.3263888888888889</c:v>
                </c:pt>
                <c:pt idx="192">
                  <c:v>0.33333333333333331</c:v>
                </c:pt>
                <c:pt idx="193">
                  <c:v>0.34027777777777773</c:v>
                </c:pt>
                <c:pt idx="194">
                  <c:v>0.34722222222222227</c:v>
                </c:pt>
                <c:pt idx="195">
                  <c:v>0.35416666666666669</c:v>
                </c:pt>
                <c:pt idx="196">
                  <c:v>0.3611111111111111</c:v>
                </c:pt>
                <c:pt idx="197">
                  <c:v>0.36805555555555558</c:v>
                </c:pt>
                <c:pt idx="198">
                  <c:v>0.375</c:v>
                </c:pt>
                <c:pt idx="199">
                  <c:v>0.38194444444444442</c:v>
                </c:pt>
                <c:pt idx="200">
                  <c:v>0.3888888888888889</c:v>
                </c:pt>
                <c:pt idx="201">
                  <c:v>0.39583333333333331</c:v>
                </c:pt>
                <c:pt idx="202">
                  <c:v>0.40277777777777773</c:v>
                </c:pt>
                <c:pt idx="203">
                  <c:v>0.40972222222222227</c:v>
                </c:pt>
                <c:pt idx="204">
                  <c:v>0.41666666666666669</c:v>
                </c:pt>
                <c:pt idx="205">
                  <c:v>0.4236111111111111</c:v>
                </c:pt>
                <c:pt idx="206">
                  <c:v>0.43055555555555558</c:v>
                </c:pt>
                <c:pt idx="207">
                  <c:v>0.4375</c:v>
                </c:pt>
                <c:pt idx="208">
                  <c:v>0.44444444444444442</c:v>
                </c:pt>
                <c:pt idx="209">
                  <c:v>0.4513888888888889</c:v>
                </c:pt>
                <c:pt idx="210">
                  <c:v>0.45833333333333331</c:v>
                </c:pt>
                <c:pt idx="211">
                  <c:v>0.46527777777777773</c:v>
                </c:pt>
                <c:pt idx="212">
                  <c:v>0.47222222222222227</c:v>
                </c:pt>
                <c:pt idx="213">
                  <c:v>0.47916666666666669</c:v>
                </c:pt>
                <c:pt idx="214">
                  <c:v>0.4861111111111111</c:v>
                </c:pt>
                <c:pt idx="215">
                  <c:v>0.49305555555555558</c:v>
                </c:pt>
                <c:pt idx="216">
                  <c:v>0.5</c:v>
                </c:pt>
                <c:pt idx="217">
                  <c:v>0.50694444444444442</c:v>
                </c:pt>
                <c:pt idx="218">
                  <c:v>0.51388888888888895</c:v>
                </c:pt>
                <c:pt idx="219">
                  <c:v>0.52083333333333337</c:v>
                </c:pt>
                <c:pt idx="220">
                  <c:v>0.52777777777777779</c:v>
                </c:pt>
                <c:pt idx="221">
                  <c:v>0.53472222222222221</c:v>
                </c:pt>
                <c:pt idx="222">
                  <c:v>0.54166666666666663</c:v>
                </c:pt>
                <c:pt idx="223">
                  <c:v>0.54861111111111105</c:v>
                </c:pt>
                <c:pt idx="224">
                  <c:v>0.55555555555555558</c:v>
                </c:pt>
                <c:pt idx="225">
                  <c:v>0.5625</c:v>
                </c:pt>
                <c:pt idx="226">
                  <c:v>0.56944444444444442</c:v>
                </c:pt>
                <c:pt idx="227">
                  <c:v>0.57638888888888895</c:v>
                </c:pt>
                <c:pt idx="228">
                  <c:v>0.58333333333333337</c:v>
                </c:pt>
                <c:pt idx="229">
                  <c:v>0.59027777777777779</c:v>
                </c:pt>
                <c:pt idx="230">
                  <c:v>0.59722222222222221</c:v>
                </c:pt>
                <c:pt idx="231">
                  <c:v>0.60416666666666663</c:v>
                </c:pt>
                <c:pt idx="232">
                  <c:v>0.61111111111111105</c:v>
                </c:pt>
                <c:pt idx="233">
                  <c:v>0.61805555555555558</c:v>
                </c:pt>
                <c:pt idx="234">
                  <c:v>0.625</c:v>
                </c:pt>
                <c:pt idx="235">
                  <c:v>0.63194444444444442</c:v>
                </c:pt>
                <c:pt idx="236">
                  <c:v>0.63888888888888895</c:v>
                </c:pt>
                <c:pt idx="237">
                  <c:v>0.64583333333333337</c:v>
                </c:pt>
                <c:pt idx="238">
                  <c:v>0.65277777777777779</c:v>
                </c:pt>
                <c:pt idx="239">
                  <c:v>0.65972222222222221</c:v>
                </c:pt>
                <c:pt idx="240">
                  <c:v>0.66666666666666663</c:v>
                </c:pt>
                <c:pt idx="241">
                  <c:v>0.67361111111111116</c:v>
                </c:pt>
                <c:pt idx="242">
                  <c:v>0.68055555555555547</c:v>
                </c:pt>
                <c:pt idx="243">
                  <c:v>0.6875</c:v>
                </c:pt>
                <c:pt idx="244">
                  <c:v>0.69444444444444453</c:v>
                </c:pt>
                <c:pt idx="245">
                  <c:v>0.70138888888888884</c:v>
                </c:pt>
                <c:pt idx="246">
                  <c:v>0.70833333333333337</c:v>
                </c:pt>
                <c:pt idx="247">
                  <c:v>0.71527777777777779</c:v>
                </c:pt>
                <c:pt idx="248">
                  <c:v>0.72222222222222221</c:v>
                </c:pt>
                <c:pt idx="249">
                  <c:v>0.72916666666666663</c:v>
                </c:pt>
                <c:pt idx="250">
                  <c:v>0.73611111111111116</c:v>
                </c:pt>
                <c:pt idx="251">
                  <c:v>0.74305555555555547</c:v>
                </c:pt>
                <c:pt idx="252">
                  <c:v>0.75</c:v>
                </c:pt>
                <c:pt idx="253">
                  <c:v>0.75694444444444453</c:v>
                </c:pt>
                <c:pt idx="254">
                  <c:v>0.76388888888888884</c:v>
                </c:pt>
                <c:pt idx="255">
                  <c:v>0.77083333333333337</c:v>
                </c:pt>
                <c:pt idx="256">
                  <c:v>0.77777777777777779</c:v>
                </c:pt>
                <c:pt idx="257">
                  <c:v>0.78472222222222221</c:v>
                </c:pt>
                <c:pt idx="258">
                  <c:v>0.79166666666666663</c:v>
                </c:pt>
                <c:pt idx="259">
                  <c:v>0.79861111111111116</c:v>
                </c:pt>
                <c:pt idx="260">
                  <c:v>0.80555555555555547</c:v>
                </c:pt>
                <c:pt idx="261">
                  <c:v>0.8125</c:v>
                </c:pt>
                <c:pt idx="262">
                  <c:v>0.81944444444444453</c:v>
                </c:pt>
                <c:pt idx="263">
                  <c:v>0.82638888888888884</c:v>
                </c:pt>
                <c:pt idx="264">
                  <c:v>0.83333333333333337</c:v>
                </c:pt>
                <c:pt idx="265">
                  <c:v>0.84027777777777779</c:v>
                </c:pt>
                <c:pt idx="266">
                  <c:v>0.84722222222222221</c:v>
                </c:pt>
                <c:pt idx="267">
                  <c:v>0.85416666666666663</c:v>
                </c:pt>
                <c:pt idx="268">
                  <c:v>0.86111111111111116</c:v>
                </c:pt>
                <c:pt idx="269">
                  <c:v>0.86805555555555547</c:v>
                </c:pt>
                <c:pt idx="270">
                  <c:v>0.875</c:v>
                </c:pt>
                <c:pt idx="271">
                  <c:v>0.88194444444444453</c:v>
                </c:pt>
                <c:pt idx="272">
                  <c:v>0.88888888888888884</c:v>
                </c:pt>
                <c:pt idx="273">
                  <c:v>0.89583333333333337</c:v>
                </c:pt>
                <c:pt idx="274">
                  <c:v>0.90277777777777779</c:v>
                </c:pt>
                <c:pt idx="275">
                  <c:v>0.90972222222222221</c:v>
                </c:pt>
                <c:pt idx="276">
                  <c:v>0.91666666666666663</c:v>
                </c:pt>
                <c:pt idx="277">
                  <c:v>0.92361111111111116</c:v>
                </c:pt>
                <c:pt idx="278">
                  <c:v>0.93055555555555547</c:v>
                </c:pt>
                <c:pt idx="279">
                  <c:v>0.9375</c:v>
                </c:pt>
                <c:pt idx="280">
                  <c:v>0.94444444444444453</c:v>
                </c:pt>
                <c:pt idx="281">
                  <c:v>0.95138888888888884</c:v>
                </c:pt>
                <c:pt idx="282">
                  <c:v>0.95833333333333337</c:v>
                </c:pt>
                <c:pt idx="283">
                  <c:v>0.96527777777777779</c:v>
                </c:pt>
                <c:pt idx="284">
                  <c:v>0.97222222222222221</c:v>
                </c:pt>
                <c:pt idx="285">
                  <c:v>0.97916666666666663</c:v>
                </c:pt>
                <c:pt idx="286">
                  <c:v>0.98611111111111116</c:v>
                </c:pt>
                <c:pt idx="287">
                  <c:v>0.99305555555555547</c:v>
                </c:pt>
                <c:pt idx="288">
                  <c:v>0</c:v>
                </c:pt>
              </c:numCache>
            </c:numRef>
          </c:cat>
          <c:val>
            <c:numRef>
              <c:f>'[ダムなし水位（H25）.xlsx]石田川_岸脇'!$R$2:$R$290</c:f>
              <c:numCache>
                <c:formatCode>General</c:formatCode>
                <c:ptCount val="289"/>
                <c:pt idx="0">
                  <c:v>107.08</c:v>
                </c:pt>
                <c:pt idx="1">
                  <c:v>107.08</c:v>
                </c:pt>
                <c:pt idx="2">
                  <c:v>107.08</c:v>
                </c:pt>
                <c:pt idx="3">
                  <c:v>107.08</c:v>
                </c:pt>
                <c:pt idx="4">
                  <c:v>107.08</c:v>
                </c:pt>
                <c:pt idx="5">
                  <c:v>107.08</c:v>
                </c:pt>
                <c:pt idx="6">
                  <c:v>107.08</c:v>
                </c:pt>
                <c:pt idx="7">
                  <c:v>107.08</c:v>
                </c:pt>
                <c:pt idx="8">
                  <c:v>107.08</c:v>
                </c:pt>
                <c:pt idx="9">
                  <c:v>107.08</c:v>
                </c:pt>
                <c:pt idx="10">
                  <c:v>107.08</c:v>
                </c:pt>
                <c:pt idx="11">
                  <c:v>107.09</c:v>
                </c:pt>
                <c:pt idx="12">
                  <c:v>107.194</c:v>
                </c:pt>
                <c:pt idx="13">
                  <c:v>107.24299999999999</c:v>
                </c:pt>
                <c:pt idx="14">
                  <c:v>107.27800000000001</c:v>
                </c:pt>
                <c:pt idx="15">
                  <c:v>107.322</c:v>
                </c:pt>
                <c:pt idx="16">
                  <c:v>107.36</c:v>
                </c:pt>
                <c:pt idx="17">
                  <c:v>107.352</c:v>
                </c:pt>
                <c:pt idx="18">
                  <c:v>107.336</c:v>
                </c:pt>
                <c:pt idx="19">
                  <c:v>107.334</c:v>
                </c:pt>
                <c:pt idx="20">
                  <c:v>107.336</c:v>
                </c:pt>
                <c:pt idx="21">
                  <c:v>107.328</c:v>
                </c:pt>
                <c:pt idx="22">
                  <c:v>107.346</c:v>
                </c:pt>
                <c:pt idx="23">
                  <c:v>107.345</c:v>
                </c:pt>
                <c:pt idx="24">
                  <c:v>107.34099999999999</c:v>
                </c:pt>
                <c:pt idx="25">
                  <c:v>107.333</c:v>
                </c:pt>
                <c:pt idx="26">
                  <c:v>107.34099999999999</c:v>
                </c:pt>
                <c:pt idx="27">
                  <c:v>107.355</c:v>
                </c:pt>
                <c:pt idx="28">
                  <c:v>107.352</c:v>
                </c:pt>
                <c:pt idx="29">
                  <c:v>107.352</c:v>
                </c:pt>
                <c:pt idx="30">
                  <c:v>107.404</c:v>
                </c:pt>
                <c:pt idx="31">
                  <c:v>107.447</c:v>
                </c:pt>
                <c:pt idx="32">
                  <c:v>107.517</c:v>
                </c:pt>
                <c:pt idx="33">
                  <c:v>107.595</c:v>
                </c:pt>
                <c:pt idx="34">
                  <c:v>107.643</c:v>
                </c:pt>
                <c:pt idx="35">
                  <c:v>107.681</c:v>
                </c:pt>
                <c:pt idx="36">
                  <c:v>107.726</c:v>
                </c:pt>
                <c:pt idx="37">
                  <c:v>107.794</c:v>
                </c:pt>
                <c:pt idx="38">
                  <c:v>107.836</c:v>
                </c:pt>
                <c:pt idx="39">
                  <c:v>107.80500000000001</c:v>
                </c:pt>
                <c:pt idx="40">
                  <c:v>107.776</c:v>
                </c:pt>
                <c:pt idx="41">
                  <c:v>107.78100000000001</c:v>
                </c:pt>
                <c:pt idx="42">
                  <c:v>107.801</c:v>
                </c:pt>
                <c:pt idx="43">
                  <c:v>107.834</c:v>
                </c:pt>
                <c:pt idx="44">
                  <c:v>107.855</c:v>
                </c:pt>
                <c:pt idx="45">
                  <c:v>107.83499999999999</c:v>
                </c:pt>
                <c:pt idx="46">
                  <c:v>107.82599999999999</c:v>
                </c:pt>
                <c:pt idx="47">
                  <c:v>107.80800000000001</c:v>
                </c:pt>
                <c:pt idx="48">
                  <c:v>107.785</c:v>
                </c:pt>
                <c:pt idx="49">
                  <c:v>107.758</c:v>
                </c:pt>
                <c:pt idx="50">
                  <c:v>107.72799999999999</c:v>
                </c:pt>
                <c:pt idx="51">
                  <c:v>107.7</c:v>
                </c:pt>
                <c:pt idx="52">
                  <c:v>107.67400000000001</c:v>
                </c:pt>
                <c:pt idx="53">
                  <c:v>107.657</c:v>
                </c:pt>
                <c:pt idx="54">
                  <c:v>107.642</c:v>
                </c:pt>
                <c:pt idx="55">
                  <c:v>107.624</c:v>
                </c:pt>
                <c:pt idx="56">
                  <c:v>107.60899999999999</c:v>
                </c:pt>
                <c:pt idx="57">
                  <c:v>107.596</c:v>
                </c:pt>
                <c:pt idx="58">
                  <c:v>107.586</c:v>
                </c:pt>
                <c:pt idx="59">
                  <c:v>107.575</c:v>
                </c:pt>
                <c:pt idx="60">
                  <c:v>107.565</c:v>
                </c:pt>
                <c:pt idx="61">
                  <c:v>107.554</c:v>
                </c:pt>
                <c:pt idx="62">
                  <c:v>107.544</c:v>
                </c:pt>
                <c:pt idx="63">
                  <c:v>107.536</c:v>
                </c:pt>
                <c:pt idx="64">
                  <c:v>107.52800000000001</c:v>
                </c:pt>
                <c:pt idx="65">
                  <c:v>107.52</c:v>
                </c:pt>
                <c:pt idx="66">
                  <c:v>107.512</c:v>
                </c:pt>
                <c:pt idx="67">
                  <c:v>107.505</c:v>
                </c:pt>
                <c:pt idx="68">
                  <c:v>107.498</c:v>
                </c:pt>
                <c:pt idx="69">
                  <c:v>107.49299999999999</c:v>
                </c:pt>
                <c:pt idx="70">
                  <c:v>107.488</c:v>
                </c:pt>
                <c:pt idx="71">
                  <c:v>107.485</c:v>
                </c:pt>
                <c:pt idx="72">
                  <c:v>107.483</c:v>
                </c:pt>
                <c:pt idx="73">
                  <c:v>107.48699999999999</c:v>
                </c:pt>
                <c:pt idx="74">
                  <c:v>107.489</c:v>
                </c:pt>
                <c:pt idx="75">
                  <c:v>107.506</c:v>
                </c:pt>
                <c:pt idx="76">
                  <c:v>107.535</c:v>
                </c:pt>
                <c:pt idx="77">
                  <c:v>107.581</c:v>
                </c:pt>
                <c:pt idx="78">
                  <c:v>107.633</c:v>
                </c:pt>
                <c:pt idx="79">
                  <c:v>107.661</c:v>
                </c:pt>
                <c:pt idx="80">
                  <c:v>107.67700000000001</c:v>
                </c:pt>
                <c:pt idx="81">
                  <c:v>107.714</c:v>
                </c:pt>
                <c:pt idx="82">
                  <c:v>107.776</c:v>
                </c:pt>
                <c:pt idx="83">
                  <c:v>107.854</c:v>
                </c:pt>
                <c:pt idx="84">
                  <c:v>107.874</c:v>
                </c:pt>
                <c:pt idx="85">
                  <c:v>107.914</c:v>
                </c:pt>
                <c:pt idx="86">
                  <c:v>107.983</c:v>
                </c:pt>
                <c:pt idx="87">
                  <c:v>108.00700000000001</c:v>
                </c:pt>
                <c:pt idx="88">
                  <c:v>108.018</c:v>
                </c:pt>
                <c:pt idx="89">
                  <c:v>108.01600000000001</c:v>
                </c:pt>
                <c:pt idx="90">
                  <c:v>107.996</c:v>
                </c:pt>
                <c:pt idx="91">
                  <c:v>107.96899999999999</c:v>
                </c:pt>
                <c:pt idx="92">
                  <c:v>107.931</c:v>
                </c:pt>
                <c:pt idx="93">
                  <c:v>107.893</c:v>
                </c:pt>
                <c:pt idx="94">
                  <c:v>107.867</c:v>
                </c:pt>
                <c:pt idx="95">
                  <c:v>107.84399999999999</c:v>
                </c:pt>
                <c:pt idx="96">
                  <c:v>107.819</c:v>
                </c:pt>
                <c:pt idx="97">
                  <c:v>107.813</c:v>
                </c:pt>
                <c:pt idx="98">
                  <c:v>107.8</c:v>
                </c:pt>
                <c:pt idx="99">
                  <c:v>107.80500000000001</c:v>
                </c:pt>
                <c:pt idx="100">
                  <c:v>107.79900000000001</c:v>
                </c:pt>
                <c:pt idx="101">
                  <c:v>107.792</c:v>
                </c:pt>
                <c:pt idx="102">
                  <c:v>107.783</c:v>
                </c:pt>
                <c:pt idx="103">
                  <c:v>107.777</c:v>
                </c:pt>
                <c:pt idx="104">
                  <c:v>107.80200000000001</c:v>
                </c:pt>
                <c:pt idx="105">
                  <c:v>107.84399999999999</c:v>
                </c:pt>
                <c:pt idx="106">
                  <c:v>107.87</c:v>
                </c:pt>
                <c:pt idx="107">
                  <c:v>107.89100000000001</c:v>
                </c:pt>
                <c:pt idx="108">
                  <c:v>107.907</c:v>
                </c:pt>
                <c:pt idx="109">
                  <c:v>107.90300000000001</c:v>
                </c:pt>
                <c:pt idx="110">
                  <c:v>107.917</c:v>
                </c:pt>
                <c:pt idx="111">
                  <c:v>107.94</c:v>
                </c:pt>
                <c:pt idx="112">
                  <c:v>107.955</c:v>
                </c:pt>
                <c:pt idx="113">
                  <c:v>107.986</c:v>
                </c:pt>
                <c:pt idx="114">
                  <c:v>108.008</c:v>
                </c:pt>
                <c:pt idx="115">
                  <c:v>108.006</c:v>
                </c:pt>
                <c:pt idx="116">
                  <c:v>108.01600000000001</c:v>
                </c:pt>
                <c:pt idx="117">
                  <c:v>108.05</c:v>
                </c:pt>
                <c:pt idx="118">
                  <c:v>108.072</c:v>
                </c:pt>
                <c:pt idx="119">
                  <c:v>108.143</c:v>
                </c:pt>
                <c:pt idx="120">
                  <c:v>108.15</c:v>
                </c:pt>
                <c:pt idx="121">
                  <c:v>108.15</c:v>
                </c:pt>
                <c:pt idx="122">
                  <c:v>108.15600000000001</c:v>
                </c:pt>
                <c:pt idx="123">
                  <c:v>108.173</c:v>
                </c:pt>
                <c:pt idx="124">
                  <c:v>108.18</c:v>
                </c:pt>
                <c:pt idx="125">
                  <c:v>108.21899999999999</c:v>
                </c:pt>
                <c:pt idx="126">
                  <c:v>108.22799999999999</c:v>
                </c:pt>
                <c:pt idx="127">
                  <c:v>108.229</c:v>
                </c:pt>
                <c:pt idx="128">
                  <c:v>108.226</c:v>
                </c:pt>
                <c:pt idx="129">
                  <c:v>108.247</c:v>
                </c:pt>
                <c:pt idx="130">
                  <c:v>108.259</c:v>
                </c:pt>
                <c:pt idx="131">
                  <c:v>108.295</c:v>
                </c:pt>
                <c:pt idx="132">
                  <c:v>108.34699999999999</c:v>
                </c:pt>
                <c:pt idx="133">
                  <c:v>108.376</c:v>
                </c:pt>
                <c:pt idx="134">
                  <c:v>108.378</c:v>
                </c:pt>
                <c:pt idx="135">
                  <c:v>108.378</c:v>
                </c:pt>
                <c:pt idx="136">
                  <c:v>108.39400000000001</c:v>
                </c:pt>
                <c:pt idx="137">
                  <c:v>108.441</c:v>
                </c:pt>
                <c:pt idx="138">
                  <c:v>108.45699999999999</c:v>
                </c:pt>
                <c:pt idx="139">
                  <c:v>108.46899999999999</c:v>
                </c:pt>
                <c:pt idx="140">
                  <c:v>108.61</c:v>
                </c:pt>
                <c:pt idx="141">
                  <c:v>108.661</c:v>
                </c:pt>
                <c:pt idx="142">
                  <c:v>108.675</c:v>
                </c:pt>
                <c:pt idx="143">
                  <c:v>108.705</c:v>
                </c:pt>
                <c:pt idx="144">
                  <c:v>108.69199999999999</c:v>
                </c:pt>
                <c:pt idx="145">
                  <c:v>108.706</c:v>
                </c:pt>
                <c:pt idx="146">
                  <c:v>108.759</c:v>
                </c:pt>
                <c:pt idx="147">
                  <c:v>108.77</c:v>
                </c:pt>
                <c:pt idx="148">
                  <c:v>108.81399999999999</c:v>
                </c:pt>
                <c:pt idx="149">
                  <c:v>108.863</c:v>
                </c:pt>
                <c:pt idx="150">
                  <c:v>108.88</c:v>
                </c:pt>
                <c:pt idx="151">
                  <c:v>108.93</c:v>
                </c:pt>
                <c:pt idx="152">
                  <c:v>109</c:v>
                </c:pt>
                <c:pt idx="153">
                  <c:v>109.116</c:v>
                </c:pt>
                <c:pt idx="154">
                  <c:v>109.196</c:v>
                </c:pt>
                <c:pt idx="155">
                  <c:v>109.22</c:v>
                </c:pt>
                <c:pt idx="156">
                  <c:v>109.292</c:v>
                </c:pt>
                <c:pt idx="157">
                  <c:v>109.304</c:v>
                </c:pt>
                <c:pt idx="158">
                  <c:v>109.334</c:v>
                </c:pt>
                <c:pt idx="159">
                  <c:v>109.402</c:v>
                </c:pt>
                <c:pt idx="160">
                  <c:v>109.41200000000001</c:v>
                </c:pt>
                <c:pt idx="161">
                  <c:v>109.396</c:v>
                </c:pt>
                <c:pt idx="162">
                  <c:v>109.392</c:v>
                </c:pt>
                <c:pt idx="163">
                  <c:v>109.38200000000001</c:v>
                </c:pt>
                <c:pt idx="164">
                  <c:v>109.377</c:v>
                </c:pt>
                <c:pt idx="165">
                  <c:v>109.389</c:v>
                </c:pt>
                <c:pt idx="166">
                  <c:v>109.40600000000001</c:v>
                </c:pt>
                <c:pt idx="167">
                  <c:v>109.40900000000001</c:v>
                </c:pt>
                <c:pt idx="168">
                  <c:v>109.419</c:v>
                </c:pt>
                <c:pt idx="169">
                  <c:v>109.434</c:v>
                </c:pt>
                <c:pt idx="170">
                  <c:v>109.467</c:v>
                </c:pt>
                <c:pt idx="171">
                  <c:v>109.48099999999999</c:v>
                </c:pt>
                <c:pt idx="172">
                  <c:v>109.44499999999999</c:v>
                </c:pt>
                <c:pt idx="173">
                  <c:v>109.393</c:v>
                </c:pt>
                <c:pt idx="174">
                  <c:v>109.379</c:v>
                </c:pt>
                <c:pt idx="175">
                  <c:v>109.395</c:v>
                </c:pt>
                <c:pt idx="176">
                  <c:v>109.441</c:v>
                </c:pt>
                <c:pt idx="177">
                  <c:v>109.51</c:v>
                </c:pt>
                <c:pt idx="178">
                  <c:v>109.559</c:v>
                </c:pt>
                <c:pt idx="179">
                  <c:v>109.621</c:v>
                </c:pt>
                <c:pt idx="180">
                  <c:v>109.63500000000001</c:v>
                </c:pt>
                <c:pt idx="181">
                  <c:v>109.637</c:v>
                </c:pt>
                <c:pt idx="182">
                  <c:v>109.634</c:v>
                </c:pt>
                <c:pt idx="183">
                  <c:v>109.633</c:v>
                </c:pt>
                <c:pt idx="184">
                  <c:v>109.639</c:v>
                </c:pt>
                <c:pt idx="185">
                  <c:v>109.65600000000001</c:v>
                </c:pt>
                <c:pt idx="186">
                  <c:v>109.66500000000001</c:v>
                </c:pt>
                <c:pt idx="187">
                  <c:v>109.68600000000001</c:v>
                </c:pt>
                <c:pt idx="188">
                  <c:v>109.691</c:v>
                </c:pt>
                <c:pt idx="189">
                  <c:v>109.691</c:v>
                </c:pt>
                <c:pt idx="190">
                  <c:v>109.685</c:v>
                </c:pt>
                <c:pt idx="191">
                  <c:v>109.684</c:v>
                </c:pt>
                <c:pt idx="192">
                  <c:v>109.68600000000001</c:v>
                </c:pt>
                <c:pt idx="193">
                  <c:v>109.708</c:v>
                </c:pt>
                <c:pt idx="194">
                  <c:v>109.69799999999999</c:v>
                </c:pt>
                <c:pt idx="195">
                  <c:v>109.682</c:v>
                </c:pt>
                <c:pt idx="196">
                  <c:v>109.67</c:v>
                </c:pt>
                <c:pt idx="197">
                  <c:v>109.646</c:v>
                </c:pt>
                <c:pt idx="198">
                  <c:v>109.624</c:v>
                </c:pt>
                <c:pt idx="199">
                  <c:v>109.611</c:v>
                </c:pt>
                <c:pt idx="200">
                  <c:v>109.59399999999999</c:v>
                </c:pt>
                <c:pt idx="201">
                  <c:v>109.583</c:v>
                </c:pt>
                <c:pt idx="202">
                  <c:v>109.569</c:v>
                </c:pt>
                <c:pt idx="203">
                  <c:v>109.544</c:v>
                </c:pt>
                <c:pt idx="204">
                  <c:v>109.524</c:v>
                </c:pt>
                <c:pt idx="205">
                  <c:v>109.48</c:v>
                </c:pt>
                <c:pt idx="206">
                  <c:v>109.447</c:v>
                </c:pt>
                <c:pt idx="207">
                  <c:v>109.414</c:v>
                </c:pt>
                <c:pt idx="208">
                  <c:v>109.386</c:v>
                </c:pt>
                <c:pt idx="209">
                  <c:v>109.36499999999999</c:v>
                </c:pt>
                <c:pt idx="210">
                  <c:v>109.343</c:v>
                </c:pt>
                <c:pt idx="211">
                  <c:v>109.32</c:v>
                </c:pt>
                <c:pt idx="212">
                  <c:v>109.301</c:v>
                </c:pt>
                <c:pt idx="213">
                  <c:v>109.295</c:v>
                </c:pt>
                <c:pt idx="214">
                  <c:v>109.25700000000001</c:v>
                </c:pt>
                <c:pt idx="215">
                  <c:v>109.223</c:v>
                </c:pt>
                <c:pt idx="216">
                  <c:v>109.19799999999999</c:v>
                </c:pt>
                <c:pt idx="217">
                  <c:v>109.181</c:v>
                </c:pt>
                <c:pt idx="218">
                  <c:v>109.161</c:v>
                </c:pt>
                <c:pt idx="219">
                  <c:v>109.136</c:v>
                </c:pt>
                <c:pt idx="220">
                  <c:v>109.139</c:v>
                </c:pt>
                <c:pt idx="221">
                  <c:v>109.099</c:v>
                </c:pt>
                <c:pt idx="222">
                  <c:v>109.07899999999999</c:v>
                </c:pt>
                <c:pt idx="223">
                  <c:v>109.05800000000001</c:v>
                </c:pt>
                <c:pt idx="224">
                  <c:v>109.036</c:v>
                </c:pt>
                <c:pt idx="225">
                  <c:v>109.017</c:v>
                </c:pt>
                <c:pt idx="226">
                  <c:v>109.001</c:v>
                </c:pt>
                <c:pt idx="227">
                  <c:v>108.986</c:v>
                </c:pt>
                <c:pt idx="228">
                  <c:v>108.97199999999999</c:v>
                </c:pt>
                <c:pt idx="229">
                  <c:v>108.959</c:v>
                </c:pt>
                <c:pt idx="230">
                  <c:v>108.946</c:v>
                </c:pt>
                <c:pt idx="231">
                  <c:v>108.932</c:v>
                </c:pt>
                <c:pt idx="232">
                  <c:v>108.917</c:v>
                </c:pt>
                <c:pt idx="233">
                  <c:v>108.904</c:v>
                </c:pt>
                <c:pt idx="234">
                  <c:v>108.892</c:v>
                </c:pt>
                <c:pt idx="235">
                  <c:v>108.864</c:v>
                </c:pt>
                <c:pt idx="236">
                  <c:v>108.84399999999999</c:v>
                </c:pt>
                <c:pt idx="237">
                  <c:v>108.82599999999999</c:v>
                </c:pt>
                <c:pt idx="238">
                  <c:v>108.81100000000001</c:v>
                </c:pt>
                <c:pt idx="239">
                  <c:v>108.794</c:v>
                </c:pt>
                <c:pt idx="240">
                  <c:v>108.77800000000001</c:v>
                </c:pt>
                <c:pt idx="241">
                  <c:v>108.762</c:v>
                </c:pt>
                <c:pt idx="242">
                  <c:v>108.746</c:v>
                </c:pt>
                <c:pt idx="243">
                  <c:v>108.738</c:v>
                </c:pt>
                <c:pt idx="244">
                  <c:v>108.718</c:v>
                </c:pt>
                <c:pt idx="245">
                  <c:v>108.7</c:v>
                </c:pt>
                <c:pt idx="246">
                  <c:v>108.685</c:v>
                </c:pt>
                <c:pt idx="247">
                  <c:v>108.67100000000001</c:v>
                </c:pt>
                <c:pt idx="248">
                  <c:v>108.658</c:v>
                </c:pt>
                <c:pt idx="249">
                  <c:v>108.645</c:v>
                </c:pt>
                <c:pt idx="250">
                  <c:v>108.631</c:v>
                </c:pt>
                <c:pt idx="251">
                  <c:v>108.61799999999999</c:v>
                </c:pt>
                <c:pt idx="252">
                  <c:v>108.605</c:v>
                </c:pt>
                <c:pt idx="253">
                  <c:v>108.592</c:v>
                </c:pt>
                <c:pt idx="254">
                  <c:v>108.586</c:v>
                </c:pt>
                <c:pt idx="255">
                  <c:v>108.577</c:v>
                </c:pt>
                <c:pt idx="256">
                  <c:v>108.559</c:v>
                </c:pt>
                <c:pt idx="257">
                  <c:v>108.547</c:v>
                </c:pt>
                <c:pt idx="258">
                  <c:v>108.536</c:v>
                </c:pt>
                <c:pt idx="259">
                  <c:v>108.523</c:v>
                </c:pt>
                <c:pt idx="260">
                  <c:v>108.511</c:v>
                </c:pt>
                <c:pt idx="261">
                  <c:v>108.499</c:v>
                </c:pt>
                <c:pt idx="262">
                  <c:v>108.488</c:v>
                </c:pt>
                <c:pt idx="263">
                  <c:v>108.476</c:v>
                </c:pt>
                <c:pt idx="264">
                  <c:v>108.465</c:v>
                </c:pt>
                <c:pt idx="265">
                  <c:v>108.453</c:v>
                </c:pt>
                <c:pt idx="266">
                  <c:v>108.443</c:v>
                </c:pt>
                <c:pt idx="267">
                  <c:v>108.43300000000001</c:v>
                </c:pt>
                <c:pt idx="268">
                  <c:v>108.42400000000001</c:v>
                </c:pt>
                <c:pt idx="269">
                  <c:v>108.41500000000001</c:v>
                </c:pt>
                <c:pt idx="270">
                  <c:v>108.405</c:v>
                </c:pt>
                <c:pt idx="271">
                  <c:v>108.396</c:v>
                </c:pt>
                <c:pt idx="272">
                  <c:v>108.387</c:v>
                </c:pt>
                <c:pt idx="273">
                  <c:v>108.378</c:v>
                </c:pt>
                <c:pt idx="274">
                  <c:v>108.37</c:v>
                </c:pt>
                <c:pt idx="275">
                  <c:v>108.361</c:v>
                </c:pt>
                <c:pt idx="276">
                  <c:v>108.35299999999999</c:v>
                </c:pt>
                <c:pt idx="277">
                  <c:v>108.345</c:v>
                </c:pt>
                <c:pt idx="278">
                  <c:v>108.33799999999999</c:v>
                </c:pt>
                <c:pt idx="279">
                  <c:v>108.33</c:v>
                </c:pt>
                <c:pt idx="280">
                  <c:v>108.322</c:v>
                </c:pt>
                <c:pt idx="281">
                  <c:v>108.315</c:v>
                </c:pt>
                <c:pt idx="282">
                  <c:v>108.307</c:v>
                </c:pt>
                <c:pt idx="283">
                  <c:v>108.3</c:v>
                </c:pt>
                <c:pt idx="284">
                  <c:v>108.29300000000001</c:v>
                </c:pt>
                <c:pt idx="285">
                  <c:v>108.286</c:v>
                </c:pt>
                <c:pt idx="286">
                  <c:v>108.279</c:v>
                </c:pt>
                <c:pt idx="287">
                  <c:v>108.27200000000001</c:v>
                </c:pt>
                <c:pt idx="288">
                  <c:v>108.26600000000001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FC-445D-BC42-9C8C8CB110F5}"/>
            </c:ext>
          </c:extLst>
        </c:ser>
        <c:ser>
          <c:idx val="3"/>
          <c:order val="3"/>
          <c:tx>
            <c:strRef>
              <c:f>'[ダムなし水位（H25）.xlsx]石田川_岸脇'!$S$1</c:f>
              <c:strCache>
                <c:ptCount val="1"/>
                <c:pt idx="0">
                  <c:v>2_石田川10_10m 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'[ダムなし水位（H25）.xlsx]石田川_岸脇'!$B$2:$B$290</c:f>
              <c:numCache>
                <c:formatCode>h:mm</c:formatCode>
                <c:ptCount val="28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9.7222222222222224E-2</c:v>
                </c:pt>
                <c:pt idx="15">
                  <c:v>0.10416666666666667</c:v>
                </c:pt>
                <c:pt idx="16">
                  <c:v>0.1111111111111111</c:v>
                </c:pt>
                <c:pt idx="17">
                  <c:v>0.11805555555555557</c:v>
                </c:pt>
                <c:pt idx="18">
                  <c:v>0.125</c:v>
                </c:pt>
                <c:pt idx="19">
                  <c:v>0.13194444444444445</c:v>
                </c:pt>
                <c:pt idx="20">
                  <c:v>0.1388888888888889</c:v>
                </c:pt>
                <c:pt idx="21">
                  <c:v>0.14583333333333334</c:v>
                </c:pt>
                <c:pt idx="22">
                  <c:v>0.15277777777777776</c:v>
                </c:pt>
                <c:pt idx="23">
                  <c:v>0.15972222222222224</c:v>
                </c:pt>
                <c:pt idx="24">
                  <c:v>0.16666666666666666</c:v>
                </c:pt>
                <c:pt idx="25">
                  <c:v>0.17361111111111113</c:v>
                </c:pt>
                <c:pt idx="26">
                  <c:v>0.18055555555555555</c:v>
                </c:pt>
                <c:pt idx="27">
                  <c:v>0.1875</c:v>
                </c:pt>
                <c:pt idx="28">
                  <c:v>0.19444444444444445</c:v>
                </c:pt>
                <c:pt idx="29">
                  <c:v>0.20138888888888887</c:v>
                </c:pt>
                <c:pt idx="30">
                  <c:v>0.20833333333333334</c:v>
                </c:pt>
                <c:pt idx="31">
                  <c:v>0.21527777777777779</c:v>
                </c:pt>
                <c:pt idx="32">
                  <c:v>0.22222222222222221</c:v>
                </c:pt>
                <c:pt idx="33">
                  <c:v>0.22916666666666666</c:v>
                </c:pt>
                <c:pt idx="34">
                  <c:v>0.23611111111111113</c:v>
                </c:pt>
                <c:pt idx="35">
                  <c:v>0.24305555555555555</c:v>
                </c:pt>
                <c:pt idx="36">
                  <c:v>0.25</c:v>
                </c:pt>
                <c:pt idx="37">
                  <c:v>0.25694444444444448</c:v>
                </c:pt>
                <c:pt idx="38">
                  <c:v>0.2638888888888889</c:v>
                </c:pt>
                <c:pt idx="39">
                  <c:v>0.27083333333333331</c:v>
                </c:pt>
                <c:pt idx="40">
                  <c:v>0.27777777777777779</c:v>
                </c:pt>
                <c:pt idx="41">
                  <c:v>0.28472222222222221</c:v>
                </c:pt>
                <c:pt idx="42">
                  <c:v>0.29166666666666669</c:v>
                </c:pt>
                <c:pt idx="43">
                  <c:v>0.2986111111111111</c:v>
                </c:pt>
                <c:pt idx="44">
                  <c:v>0.30555555555555552</c:v>
                </c:pt>
                <c:pt idx="45">
                  <c:v>0.3125</c:v>
                </c:pt>
                <c:pt idx="46">
                  <c:v>0.31944444444444448</c:v>
                </c:pt>
                <c:pt idx="47">
                  <c:v>0.3263888888888889</c:v>
                </c:pt>
                <c:pt idx="48">
                  <c:v>0.33333333333333331</c:v>
                </c:pt>
                <c:pt idx="49">
                  <c:v>0.34027777777777773</c:v>
                </c:pt>
                <c:pt idx="50">
                  <c:v>0.34722222222222227</c:v>
                </c:pt>
                <c:pt idx="51">
                  <c:v>0.35416666666666669</c:v>
                </c:pt>
                <c:pt idx="52">
                  <c:v>0.3611111111111111</c:v>
                </c:pt>
                <c:pt idx="53">
                  <c:v>0.36805555555555558</c:v>
                </c:pt>
                <c:pt idx="54">
                  <c:v>0.375</c:v>
                </c:pt>
                <c:pt idx="55">
                  <c:v>0.38194444444444442</c:v>
                </c:pt>
                <c:pt idx="56">
                  <c:v>0.3888888888888889</c:v>
                </c:pt>
                <c:pt idx="57">
                  <c:v>0.39583333333333331</c:v>
                </c:pt>
                <c:pt idx="58">
                  <c:v>0.40277777777777773</c:v>
                </c:pt>
                <c:pt idx="59">
                  <c:v>0.40972222222222227</c:v>
                </c:pt>
                <c:pt idx="60">
                  <c:v>0.41666666666666669</c:v>
                </c:pt>
                <c:pt idx="61">
                  <c:v>0.4236111111111111</c:v>
                </c:pt>
                <c:pt idx="62">
                  <c:v>0.43055555555555558</c:v>
                </c:pt>
                <c:pt idx="63">
                  <c:v>0.4375</c:v>
                </c:pt>
                <c:pt idx="64">
                  <c:v>0.44444444444444442</c:v>
                </c:pt>
                <c:pt idx="65">
                  <c:v>0.4513888888888889</c:v>
                </c:pt>
                <c:pt idx="66">
                  <c:v>0.45833333333333331</c:v>
                </c:pt>
                <c:pt idx="67">
                  <c:v>0.46527777777777773</c:v>
                </c:pt>
                <c:pt idx="68">
                  <c:v>0.47222222222222227</c:v>
                </c:pt>
                <c:pt idx="69">
                  <c:v>0.47916666666666669</c:v>
                </c:pt>
                <c:pt idx="70">
                  <c:v>0.4861111111111111</c:v>
                </c:pt>
                <c:pt idx="71">
                  <c:v>0.49305555555555558</c:v>
                </c:pt>
                <c:pt idx="72">
                  <c:v>0.5</c:v>
                </c:pt>
                <c:pt idx="73">
                  <c:v>0.50694444444444442</c:v>
                </c:pt>
                <c:pt idx="74">
                  <c:v>0.51388888888888895</c:v>
                </c:pt>
                <c:pt idx="75">
                  <c:v>0.52083333333333337</c:v>
                </c:pt>
                <c:pt idx="76">
                  <c:v>0.52777777777777779</c:v>
                </c:pt>
                <c:pt idx="77">
                  <c:v>0.53472222222222221</c:v>
                </c:pt>
                <c:pt idx="78">
                  <c:v>0.54166666666666663</c:v>
                </c:pt>
                <c:pt idx="79">
                  <c:v>0.54861111111111105</c:v>
                </c:pt>
                <c:pt idx="80">
                  <c:v>0.55555555555555558</c:v>
                </c:pt>
                <c:pt idx="81">
                  <c:v>0.5625</c:v>
                </c:pt>
                <c:pt idx="82">
                  <c:v>0.56944444444444442</c:v>
                </c:pt>
                <c:pt idx="83">
                  <c:v>0.57638888888888895</c:v>
                </c:pt>
                <c:pt idx="84">
                  <c:v>0.58333333333333337</c:v>
                </c:pt>
                <c:pt idx="85">
                  <c:v>0.59027777777777779</c:v>
                </c:pt>
                <c:pt idx="86">
                  <c:v>0.59722222222222221</c:v>
                </c:pt>
                <c:pt idx="87">
                  <c:v>0.60416666666666663</c:v>
                </c:pt>
                <c:pt idx="88">
                  <c:v>0.61111111111111105</c:v>
                </c:pt>
                <c:pt idx="89">
                  <c:v>0.61805555555555558</c:v>
                </c:pt>
                <c:pt idx="90">
                  <c:v>0.625</c:v>
                </c:pt>
                <c:pt idx="91">
                  <c:v>0.63194444444444442</c:v>
                </c:pt>
                <c:pt idx="92">
                  <c:v>0.63888888888888895</c:v>
                </c:pt>
                <c:pt idx="93">
                  <c:v>0.64583333333333337</c:v>
                </c:pt>
                <c:pt idx="94">
                  <c:v>0.65277777777777779</c:v>
                </c:pt>
                <c:pt idx="95">
                  <c:v>0.65972222222222221</c:v>
                </c:pt>
                <c:pt idx="96">
                  <c:v>0.66666666666666663</c:v>
                </c:pt>
                <c:pt idx="97">
                  <c:v>0.67361111111111116</c:v>
                </c:pt>
                <c:pt idx="98">
                  <c:v>0.68055555555555547</c:v>
                </c:pt>
                <c:pt idx="99">
                  <c:v>0.6875</c:v>
                </c:pt>
                <c:pt idx="100">
                  <c:v>0.69444444444444453</c:v>
                </c:pt>
                <c:pt idx="101">
                  <c:v>0.70138888888888884</c:v>
                </c:pt>
                <c:pt idx="102">
                  <c:v>0.70833333333333337</c:v>
                </c:pt>
                <c:pt idx="103">
                  <c:v>0.71527777777777779</c:v>
                </c:pt>
                <c:pt idx="104">
                  <c:v>0.72222222222222221</c:v>
                </c:pt>
                <c:pt idx="105">
                  <c:v>0.72916666666666663</c:v>
                </c:pt>
                <c:pt idx="106">
                  <c:v>0.73611111111111116</c:v>
                </c:pt>
                <c:pt idx="107">
                  <c:v>0.74305555555555547</c:v>
                </c:pt>
                <c:pt idx="108">
                  <c:v>0.75</c:v>
                </c:pt>
                <c:pt idx="109">
                  <c:v>0.75694444444444453</c:v>
                </c:pt>
                <c:pt idx="110">
                  <c:v>0.76388888888888884</c:v>
                </c:pt>
                <c:pt idx="111">
                  <c:v>0.77083333333333337</c:v>
                </c:pt>
                <c:pt idx="112">
                  <c:v>0.77777777777777779</c:v>
                </c:pt>
                <c:pt idx="113">
                  <c:v>0.78472222222222221</c:v>
                </c:pt>
                <c:pt idx="114">
                  <c:v>0.79166666666666663</c:v>
                </c:pt>
                <c:pt idx="115">
                  <c:v>0.79861111111111116</c:v>
                </c:pt>
                <c:pt idx="116">
                  <c:v>0.80555555555555547</c:v>
                </c:pt>
                <c:pt idx="117">
                  <c:v>0.8125</c:v>
                </c:pt>
                <c:pt idx="118">
                  <c:v>0.81944444444444453</c:v>
                </c:pt>
                <c:pt idx="119">
                  <c:v>0.82638888888888884</c:v>
                </c:pt>
                <c:pt idx="120">
                  <c:v>0.83333333333333337</c:v>
                </c:pt>
                <c:pt idx="121">
                  <c:v>0.84027777777777779</c:v>
                </c:pt>
                <c:pt idx="122">
                  <c:v>0.84722222222222221</c:v>
                </c:pt>
                <c:pt idx="123">
                  <c:v>0.85416666666666663</c:v>
                </c:pt>
                <c:pt idx="124">
                  <c:v>0.86111111111111116</c:v>
                </c:pt>
                <c:pt idx="125">
                  <c:v>0.86805555555555547</c:v>
                </c:pt>
                <c:pt idx="126">
                  <c:v>0.875</c:v>
                </c:pt>
                <c:pt idx="127">
                  <c:v>0.88194444444444453</c:v>
                </c:pt>
                <c:pt idx="128">
                  <c:v>0.88888888888888884</c:v>
                </c:pt>
                <c:pt idx="129">
                  <c:v>0.89583333333333337</c:v>
                </c:pt>
                <c:pt idx="130">
                  <c:v>0.90277777777777779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0.92361111111111116</c:v>
                </c:pt>
                <c:pt idx="134">
                  <c:v>0.93055555555555547</c:v>
                </c:pt>
                <c:pt idx="135">
                  <c:v>0.9375</c:v>
                </c:pt>
                <c:pt idx="136">
                  <c:v>0.94444444444444453</c:v>
                </c:pt>
                <c:pt idx="137">
                  <c:v>0.95138888888888884</c:v>
                </c:pt>
                <c:pt idx="138">
                  <c:v>0.95833333333333337</c:v>
                </c:pt>
                <c:pt idx="139">
                  <c:v>0.96527777777777779</c:v>
                </c:pt>
                <c:pt idx="140">
                  <c:v>0.97222222222222221</c:v>
                </c:pt>
                <c:pt idx="141">
                  <c:v>0.97916666666666663</c:v>
                </c:pt>
                <c:pt idx="142">
                  <c:v>0.98611111111111116</c:v>
                </c:pt>
                <c:pt idx="143">
                  <c:v>0.99305555555555547</c:v>
                </c:pt>
                <c:pt idx="144">
                  <c:v>0</c:v>
                </c:pt>
                <c:pt idx="145">
                  <c:v>6.9444444444444441E-3</c:v>
                </c:pt>
                <c:pt idx="146">
                  <c:v>1.3888888888888888E-2</c:v>
                </c:pt>
                <c:pt idx="147">
                  <c:v>2.0833333333333332E-2</c:v>
                </c:pt>
                <c:pt idx="148">
                  <c:v>2.7777777777777776E-2</c:v>
                </c:pt>
                <c:pt idx="149">
                  <c:v>3.4722222222222224E-2</c:v>
                </c:pt>
                <c:pt idx="150">
                  <c:v>4.1666666666666664E-2</c:v>
                </c:pt>
                <c:pt idx="151">
                  <c:v>4.8611111111111112E-2</c:v>
                </c:pt>
                <c:pt idx="152">
                  <c:v>5.5555555555555552E-2</c:v>
                </c:pt>
                <c:pt idx="153">
                  <c:v>6.25E-2</c:v>
                </c:pt>
                <c:pt idx="154">
                  <c:v>6.9444444444444434E-2</c:v>
                </c:pt>
                <c:pt idx="155">
                  <c:v>7.6388888888888895E-2</c:v>
                </c:pt>
                <c:pt idx="156">
                  <c:v>8.3333333333333329E-2</c:v>
                </c:pt>
                <c:pt idx="157">
                  <c:v>9.0277777777777776E-2</c:v>
                </c:pt>
                <c:pt idx="158">
                  <c:v>9.7222222222222224E-2</c:v>
                </c:pt>
                <c:pt idx="159">
                  <c:v>0.10416666666666667</c:v>
                </c:pt>
                <c:pt idx="160">
                  <c:v>0.1111111111111111</c:v>
                </c:pt>
                <c:pt idx="161">
                  <c:v>0.11805555555555557</c:v>
                </c:pt>
                <c:pt idx="162">
                  <c:v>0.125</c:v>
                </c:pt>
                <c:pt idx="163">
                  <c:v>0.13194444444444445</c:v>
                </c:pt>
                <c:pt idx="164">
                  <c:v>0.1388888888888889</c:v>
                </c:pt>
                <c:pt idx="165">
                  <c:v>0.14583333333333334</c:v>
                </c:pt>
                <c:pt idx="166">
                  <c:v>0.15277777777777776</c:v>
                </c:pt>
                <c:pt idx="167">
                  <c:v>0.15972222222222224</c:v>
                </c:pt>
                <c:pt idx="168">
                  <c:v>0.16666666666666666</c:v>
                </c:pt>
                <c:pt idx="169">
                  <c:v>0.17361111111111113</c:v>
                </c:pt>
                <c:pt idx="170">
                  <c:v>0.18055555555555555</c:v>
                </c:pt>
                <c:pt idx="171">
                  <c:v>0.1875</c:v>
                </c:pt>
                <c:pt idx="172">
                  <c:v>0.19444444444444445</c:v>
                </c:pt>
                <c:pt idx="173">
                  <c:v>0.20138888888888887</c:v>
                </c:pt>
                <c:pt idx="174">
                  <c:v>0.20833333333333334</c:v>
                </c:pt>
                <c:pt idx="175">
                  <c:v>0.21527777777777779</c:v>
                </c:pt>
                <c:pt idx="176">
                  <c:v>0.22222222222222221</c:v>
                </c:pt>
                <c:pt idx="177">
                  <c:v>0.22916666666666666</c:v>
                </c:pt>
                <c:pt idx="178">
                  <c:v>0.23611111111111113</c:v>
                </c:pt>
                <c:pt idx="179">
                  <c:v>0.24305555555555555</c:v>
                </c:pt>
                <c:pt idx="180">
                  <c:v>0.25</c:v>
                </c:pt>
                <c:pt idx="181">
                  <c:v>0.25694444444444448</c:v>
                </c:pt>
                <c:pt idx="182">
                  <c:v>0.2638888888888889</c:v>
                </c:pt>
                <c:pt idx="183">
                  <c:v>0.27083333333333331</c:v>
                </c:pt>
                <c:pt idx="184">
                  <c:v>0.27777777777777779</c:v>
                </c:pt>
                <c:pt idx="185">
                  <c:v>0.28472222222222221</c:v>
                </c:pt>
                <c:pt idx="186">
                  <c:v>0.29166666666666669</c:v>
                </c:pt>
                <c:pt idx="187">
                  <c:v>0.2986111111111111</c:v>
                </c:pt>
                <c:pt idx="188">
                  <c:v>0.30555555555555552</c:v>
                </c:pt>
                <c:pt idx="189">
                  <c:v>0.3125</c:v>
                </c:pt>
                <c:pt idx="190">
                  <c:v>0.31944444444444448</c:v>
                </c:pt>
                <c:pt idx="191">
                  <c:v>0.3263888888888889</c:v>
                </c:pt>
                <c:pt idx="192">
                  <c:v>0.33333333333333331</c:v>
                </c:pt>
                <c:pt idx="193">
                  <c:v>0.34027777777777773</c:v>
                </c:pt>
                <c:pt idx="194">
                  <c:v>0.34722222222222227</c:v>
                </c:pt>
                <c:pt idx="195">
                  <c:v>0.35416666666666669</c:v>
                </c:pt>
                <c:pt idx="196">
                  <c:v>0.3611111111111111</c:v>
                </c:pt>
                <c:pt idx="197">
                  <c:v>0.36805555555555558</c:v>
                </c:pt>
                <c:pt idx="198">
                  <c:v>0.375</c:v>
                </c:pt>
                <c:pt idx="199">
                  <c:v>0.38194444444444442</c:v>
                </c:pt>
                <c:pt idx="200">
                  <c:v>0.3888888888888889</c:v>
                </c:pt>
                <c:pt idx="201">
                  <c:v>0.39583333333333331</c:v>
                </c:pt>
                <c:pt idx="202">
                  <c:v>0.40277777777777773</c:v>
                </c:pt>
                <c:pt idx="203">
                  <c:v>0.40972222222222227</c:v>
                </c:pt>
                <c:pt idx="204">
                  <c:v>0.41666666666666669</c:v>
                </c:pt>
                <c:pt idx="205">
                  <c:v>0.4236111111111111</c:v>
                </c:pt>
                <c:pt idx="206">
                  <c:v>0.43055555555555558</c:v>
                </c:pt>
                <c:pt idx="207">
                  <c:v>0.4375</c:v>
                </c:pt>
                <c:pt idx="208">
                  <c:v>0.44444444444444442</c:v>
                </c:pt>
                <c:pt idx="209">
                  <c:v>0.4513888888888889</c:v>
                </c:pt>
                <c:pt idx="210">
                  <c:v>0.45833333333333331</c:v>
                </c:pt>
                <c:pt idx="211">
                  <c:v>0.46527777777777773</c:v>
                </c:pt>
                <c:pt idx="212">
                  <c:v>0.47222222222222227</c:v>
                </c:pt>
                <c:pt idx="213">
                  <c:v>0.47916666666666669</c:v>
                </c:pt>
                <c:pt idx="214">
                  <c:v>0.4861111111111111</c:v>
                </c:pt>
                <c:pt idx="215">
                  <c:v>0.49305555555555558</c:v>
                </c:pt>
                <c:pt idx="216">
                  <c:v>0.5</c:v>
                </c:pt>
                <c:pt idx="217">
                  <c:v>0.50694444444444442</c:v>
                </c:pt>
                <c:pt idx="218">
                  <c:v>0.51388888888888895</c:v>
                </c:pt>
                <c:pt idx="219">
                  <c:v>0.52083333333333337</c:v>
                </c:pt>
                <c:pt idx="220">
                  <c:v>0.52777777777777779</c:v>
                </c:pt>
                <c:pt idx="221">
                  <c:v>0.53472222222222221</c:v>
                </c:pt>
                <c:pt idx="222">
                  <c:v>0.54166666666666663</c:v>
                </c:pt>
                <c:pt idx="223">
                  <c:v>0.54861111111111105</c:v>
                </c:pt>
                <c:pt idx="224">
                  <c:v>0.55555555555555558</c:v>
                </c:pt>
                <c:pt idx="225">
                  <c:v>0.5625</c:v>
                </c:pt>
                <c:pt idx="226">
                  <c:v>0.56944444444444442</c:v>
                </c:pt>
                <c:pt idx="227">
                  <c:v>0.57638888888888895</c:v>
                </c:pt>
                <c:pt idx="228">
                  <c:v>0.58333333333333337</c:v>
                </c:pt>
                <c:pt idx="229">
                  <c:v>0.59027777777777779</c:v>
                </c:pt>
                <c:pt idx="230">
                  <c:v>0.59722222222222221</c:v>
                </c:pt>
                <c:pt idx="231">
                  <c:v>0.60416666666666663</c:v>
                </c:pt>
                <c:pt idx="232">
                  <c:v>0.61111111111111105</c:v>
                </c:pt>
                <c:pt idx="233">
                  <c:v>0.61805555555555558</c:v>
                </c:pt>
                <c:pt idx="234">
                  <c:v>0.625</c:v>
                </c:pt>
                <c:pt idx="235">
                  <c:v>0.63194444444444442</c:v>
                </c:pt>
                <c:pt idx="236">
                  <c:v>0.63888888888888895</c:v>
                </c:pt>
                <c:pt idx="237">
                  <c:v>0.64583333333333337</c:v>
                </c:pt>
                <c:pt idx="238">
                  <c:v>0.65277777777777779</c:v>
                </c:pt>
                <c:pt idx="239">
                  <c:v>0.65972222222222221</c:v>
                </c:pt>
                <c:pt idx="240">
                  <c:v>0.66666666666666663</c:v>
                </c:pt>
                <c:pt idx="241">
                  <c:v>0.67361111111111116</c:v>
                </c:pt>
                <c:pt idx="242">
                  <c:v>0.68055555555555547</c:v>
                </c:pt>
                <c:pt idx="243">
                  <c:v>0.6875</c:v>
                </c:pt>
                <c:pt idx="244">
                  <c:v>0.69444444444444453</c:v>
                </c:pt>
                <c:pt idx="245">
                  <c:v>0.70138888888888884</c:v>
                </c:pt>
                <c:pt idx="246">
                  <c:v>0.70833333333333337</c:v>
                </c:pt>
                <c:pt idx="247">
                  <c:v>0.71527777777777779</c:v>
                </c:pt>
                <c:pt idx="248">
                  <c:v>0.72222222222222221</c:v>
                </c:pt>
                <c:pt idx="249">
                  <c:v>0.72916666666666663</c:v>
                </c:pt>
                <c:pt idx="250">
                  <c:v>0.73611111111111116</c:v>
                </c:pt>
                <c:pt idx="251">
                  <c:v>0.74305555555555547</c:v>
                </c:pt>
                <c:pt idx="252">
                  <c:v>0.75</c:v>
                </c:pt>
                <c:pt idx="253">
                  <c:v>0.75694444444444453</c:v>
                </c:pt>
                <c:pt idx="254">
                  <c:v>0.76388888888888884</c:v>
                </c:pt>
                <c:pt idx="255">
                  <c:v>0.77083333333333337</c:v>
                </c:pt>
                <c:pt idx="256">
                  <c:v>0.77777777777777779</c:v>
                </c:pt>
                <c:pt idx="257">
                  <c:v>0.78472222222222221</c:v>
                </c:pt>
                <c:pt idx="258">
                  <c:v>0.79166666666666663</c:v>
                </c:pt>
                <c:pt idx="259">
                  <c:v>0.79861111111111116</c:v>
                </c:pt>
                <c:pt idx="260">
                  <c:v>0.80555555555555547</c:v>
                </c:pt>
                <c:pt idx="261">
                  <c:v>0.8125</c:v>
                </c:pt>
                <c:pt idx="262">
                  <c:v>0.81944444444444453</c:v>
                </c:pt>
                <c:pt idx="263">
                  <c:v>0.82638888888888884</c:v>
                </c:pt>
                <c:pt idx="264">
                  <c:v>0.83333333333333337</c:v>
                </c:pt>
                <c:pt idx="265">
                  <c:v>0.84027777777777779</c:v>
                </c:pt>
                <c:pt idx="266">
                  <c:v>0.84722222222222221</c:v>
                </c:pt>
                <c:pt idx="267">
                  <c:v>0.85416666666666663</c:v>
                </c:pt>
                <c:pt idx="268">
                  <c:v>0.86111111111111116</c:v>
                </c:pt>
                <c:pt idx="269">
                  <c:v>0.86805555555555547</c:v>
                </c:pt>
                <c:pt idx="270">
                  <c:v>0.875</c:v>
                </c:pt>
                <c:pt idx="271">
                  <c:v>0.88194444444444453</c:v>
                </c:pt>
                <c:pt idx="272">
                  <c:v>0.88888888888888884</c:v>
                </c:pt>
                <c:pt idx="273">
                  <c:v>0.89583333333333337</c:v>
                </c:pt>
                <c:pt idx="274">
                  <c:v>0.90277777777777779</c:v>
                </c:pt>
                <c:pt idx="275">
                  <c:v>0.90972222222222221</c:v>
                </c:pt>
                <c:pt idx="276">
                  <c:v>0.91666666666666663</c:v>
                </c:pt>
                <c:pt idx="277">
                  <c:v>0.92361111111111116</c:v>
                </c:pt>
                <c:pt idx="278">
                  <c:v>0.93055555555555547</c:v>
                </c:pt>
                <c:pt idx="279">
                  <c:v>0.9375</c:v>
                </c:pt>
                <c:pt idx="280">
                  <c:v>0.94444444444444453</c:v>
                </c:pt>
                <c:pt idx="281">
                  <c:v>0.95138888888888884</c:v>
                </c:pt>
                <c:pt idx="282">
                  <c:v>0.95833333333333337</c:v>
                </c:pt>
                <c:pt idx="283">
                  <c:v>0.96527777777777779</c:v>
                </c:pt>
                <c:pt idx="284">
                  <c:v>0.97222222222222221</c:v>
                </c:pt>
                <c:pt idx="285">
                  <c:v>0.97916666666666663</c:v>
                </c:pt>
                <c:pt idx="286">
                  <c:v>0.98611111111111116</c:v>
                </c:pt>
                <c:pt idx="287">
                  <c:v>0.99305555555555547</c:v>
                </c:pt>
                <c:pt idx="288">
                  <c:v>0</c:v>
                </c:pt>
              </c:numCache>
            </c:numRef>
          </c:cat>
          <c:val>
            <c:numRef>
              <c:f>'[ダムなし水位（H25）.xlsx]石田川_岸脇'!$S$2:$S$290</c:f>
              <c:numCache>
                <c:formatCode>General</c:formatCode>
                <c:ptCount val="289"/>
                <c:pt idx="0">
                  <c:v>107.08</c:v>
                </c:pt>
                <c:pt idx="1">
                  <c:v>107.08</c:v>
                </c:pt>
                <c:pt idx="2">
                  <c:v>107.08</c:v>
                </c:pt>
                <c:pt idx="3">
                  <c:v>107.08</c:v>
                </c:pt>
                <c:pt idx="4">
                  <c:v>107.08</c:v>
                </c:pt>
                <c:pt idx="5">
                  <c:v>107.08</c:v>
                </c:pt>
                <c:pt idx="6">
                  <c:v>107.08</c:v>
                </c:pt>
                <c:pt idx="7">
                  <c:v>107.08</c:v>
                </c:pt>
                <c:pt idx="8">
                  <c:v>107.08</c:v>
                </c:pt>
                <c:pt idx="9">
                  <c:v>107.08</c:v>
                </c:pt>
                <c:pt idx="10">
                  <c:v>107.08</c:v>
                </c:pt>
                <c:pt idx="11">
                  <c:v>107.09</c:v>
                </c:pt>
                <c:pt idx="12">
                  <c:v>107.19499999999999</c:v>
                </c:pt>
                <c:pt idx="13">
                  <c:v>107.24299999999999</c:v>
                </c:pt>
                <c:pt idx="14">
                  <c:v>107.27800000000001</c:v>
                </c:pt>
                <c:pt idx="15">
                  <c:v>107.32299999999999</c:v>
                </c:pt>
                <c:pt idx="16">
                  <c:v>107.36</c:v>
                </c:pt>
                <c:pt idx="17">
                  <c:v>107.352</c:v>
                </c:pt>
                <c:pt idx="18">
                  <c:v>107.336</c:v>
                </c:pt>
                <c:pt idx="19">
                  <c:v>107.334</c:v>
                </c:pt>
                <c:pt idx="20">
                  <c:v>107.336</c:v>
                </c:pt>
                <c:pt idx="21">
                  <c:v>107.328</c:v>
                </c:pt>
                <c:pt idx="22">
                  <c:v>107.346</c:v>
                </c:pt>
                <c:pt idx="23">
                  <c:v>107.345</c:v>
                </c:pt>
                <c:pt idx="24">
                  <c:v>107.34099999999999</c:v>
                </c:pt>
                <c:pt idx="25">
                  <c:v>107.333</c:v>
                </c:pt>
                <c:pt idx="26">
                  <c:v>107.34099999999999</c:v>
                </c:pt>
                <c:pt idx="27">
                  <c:v>107.355</c:v>
                </c:pt>
                <c:pt idx="28">
                  <c:v>107.352</c:v>
                </c:pt>
                <c:pt idx="29">
                  <c:v>107.35299999999999</c:v>
                </c:pt>
                <c:pt idx="30">
                  <c:v>107.404</c:v>
                </c:pt>
                <c:pt idx="31">
                  <c:v>107.447</c:v>
                </c:pt>
                <c:pt idx="32">
                  <c:v>107.517</c:v>
                </c:pt>
                <c:pt idx="33">
                  <c:v>107.595</c:v>
                </c:pt>
                <c:pt idx="34">
                  <c:v>107.643</c:v>
                </c:pt>
                <c:pt idx="35">
                  <c:v>107.681</c:v>
                </c:pt>
                <c:pt idx="36">
                  <c:v>107.726</c:v>
                </c:pt>
                <c:pt idx="37">
                  <c:v>107.794</c:v>
                </c:pt>
                <c:pt idx="38">
                  <c:v>107.836</c:v>
                </c:pt>
                <c:pt idx="39">
                  <c:v>107.80500000000001</c:v>
                </c:pt>
                <c:pt idx="40">
                  <c:v>107.777</c:v>
                </c:pt>
                <c:pt idx="41">
                  <c:v>107.782</c:v>
                </c:pt>
                <c:pt idx="42">
                  <c:v>107.801</c:v>
                </c:pt>
                <c:pt idx="43">
                  <c:v>107.834</c:v>
                </c:pt>
                <c:pt idx="44">
                  <c:v>107.855</c:v>
                </c:pt>
                <c:pt idx="45">
                  <c:v>107.83499999999999</c:v>
                </c:pt>
                <c:pt idx="46">
                  <c:v>107.82599999999999</c:v>
                </c:pt>
                <c:pt idx="47">
                  <c:v>107.80800000000001</c:v>
                </c:pt>
                <c:pt idx="48">
                  <c:v>107.785</c:v>
                </c:pt>
                <c:pt idx="49">
                  <c:v>107.758</c:v>
                </c:pt>
                <c:pt idx="50">
                  <c:v>107.72799999999999</c:v>
                </c:pt>
                <c:pt idx="51">
                  <c:v>107.7</c:v>
                </c:pt>
                <c:pt idx="52">
                  <c:v>107.67400000000001</c:v>
                </c:pt>
                <c:pt idx="53">
                  <c:v>107.657</c:v>
                </c:pt>
                <c:pt idx="54">
                  <c:v>107.64100000000001</c:v>
                </c:pt>
                <c:pt idx="55">
                  <c:v>107.624</c:v>
                </c:pt>
                <c:pt idx="56">
                  <c:v>107.60899999999999</c:v>
                </c:pt>
                <c:pt idx="57">
                  <c:v>107.596</c:v>
                </c:pt>
                <c:pt idx="58">
                  <c:v>107.586</c:v>
                </c:pt>
                <c:pt idx="59">
                  <c:v>107.575</c:v>
                </c:pt>
                <c:pt idx="60">
                  <c:v>107.565</c:v>
                </c:pt>
                <c:pt idx="61">
                  <c:v>107.554</c:v>
                </c:pt>
                <c:pt idx="62">
                  <c:v>107.544</c:v>
                </c:pt>
                <c:pt idx="63">
                  <c:v>107.536</c:v>
                </c:pt>
                <c:pt idx="64">
                  <c:v>107.52800000000001</c:v>
                </c:pt>
                <c:pt idx="65">
                  <c:v>107.52</c:v>
                </c:pt>
                <c:pt idx="66">
                  <c:v>107.512</c:v>
                </c:pt>
                <c:pt idx="67">
                  <c:v>107.505</c:v>
                </c:pt>
                <c:pt idx="68">
                  <c:v>107.498</c:v>
                </c:pt>
                <c:pt idx="69">
                  <c:v>107.49299999999999</c:v>
                </c:pt>
                <c:pt idx="70">
                  <c:v>107.488</c:v>
                </c:pt>
                <c:pt idx="71">
                  <c:v>107.485</c:v>
                </c:pt>
                <c:pt idx="72">
                  <c:v>107.483</c:v>
                </c:pt>
                <c:pt idx="73">
                  <c:v>107.488</c:v>
                </c:pt>
                <c:pt idx="74">
                  <c:v>107.489</c:v>
                </c:pt>
                <c:pt idx="75">
                  <c:v>107.506</c:v>
                </c:pt>
                <c:pt idx="76">
                  <c:v>107.535</c:v>
                </c:pt>
                <c:pt idx="77">
                  <c:v>107.581</c:v>
                </c:pt>
                <c:pt idx="78">
                  <c:v>107.633</c:v>
                </c:pt>
                <c:pt idx="79">
                  <c:v>107.661</c:v>
                </c:pt>
                <c:pt idx="80">
                  <c:v>107.67700000000001</c:v>
                </c:pt>
                <c:pt idx="81">
                  <c:v>107.714</c:v>
                </c:pt>
                <c:pt idx="82">
                  <c:v>107.776</c:v>
                </c:pt>
                <c:pt idx="83">
                  <c:v>107.854</c:v>
                </c:pt>
                <c:pt idx="84">
                  <c:v>107.874</c:v>
                </c:pt>
                <c:pt idx="85">
                  <c:v>107.914</c:v>
                </c:pt>
                <c:pt idx="86">
                  <c:v>107.983</c:v>
                </c:pt>
                <c:pt idx="87">
                  <c:v>108.00700000000001</c:v>
                </c:pt>
                <c:pt idx="88">
                  <c:v>108.018</c:v>
                </c:pt>
                <c:pt idx="89">
                  <c:v>108.01600000000001</c:v>
                </c:pt>
                <c:pt idx="90">
                  <c:v>107.996</c:v>
                </c:pt>
                <c:pt idx="91">
                  <c:v>107.96899999999999</c:v>
                </c:pt>
                <c:pt idx="92">
                  <c:v>107.931</c:v>
                </c:pt>
                <c:pt idx="93">
                  <c:v>107.893</c:v>
                </c:pt>
                <c:pt idx="94">
                  <c:v>107.867</c:v>
                </c:pt>
                <c:pt idx="95">
                  <c:v>107.84399999999999</c:v>
                </c:pt>
                <c:pt idx="96">
                  <c:v>107.819</c:v>
                </c:pt>
                <c:pt idx="97">
                  <c:v>107.813</c:v>
                </c:pt>
                <c:pt idx="98">
                  <c:v>107.8</c:v>
                </c:pt>
                <c:pt idx="99">
                  <c:v>107.80500000000001</c:v>
                </c:pt>
                <c:pt idx="100">
                  <c:v>107.79900000000001</c:v>
                </c:pt>
                <c:pt idx="101">
                  <c:v>107.792</c:v>
                </c:pt>
                <c:pt idx="102">
                  <c:v>107.783</c:v>
                </c:pt>
                <c:pt idx="103">
                  <c:v>107.777</c:v>
                </c:pt>
                <c:pt idx="104">
                  <c:v>107.80200000000001</c:v>
                </c:pt>
                <c:pt idx="105">
                  <c:v>107.84399999999999</c:v>
                </c:pt>
                <c:pt idx="106">
                  <c:v>107.87</c:v>
                </c:pt>
                <c:pt idx="107">
                  <c:v>107.89100000000001</c:v>
                </c:pt>
                <c:pt idx="108">
                  <c:v>107.907</c:v>
                </c:pt>
                <c:pt idx="109">
                  <c:v>107.90300000000001</c:v>
                </c:pt>
                <c:pt idx="110">
                  <c:v>107.917</c:v>
                </c:pt>
                <c:pt idx="111">
                  <c:v>107.94</c:v>
                </c:pt>
                <c:pt idx="112">
                  <c:v>107.955</c:v>
                </c:pt>
                <c:pt idx="113">
                  <c:v>107.986</c:v>
                </c:pt>
                <c:pt idx="114">
                  <c:v>108.008</c:v>
                </c:pt>
                <c:pt idx="115">
                  <c:v>108.006</c:v>
                </c:pt>
                <c:pt idx="116">
                  <c:v>108.01600000000001</c:v>
                </c:pt>
                <c:pt idx="117">
                  <c:v>108.05</c:v>
                </c:pt>
                <c:pt idx="118">
                  <c:v>108.072</c:v>
                </c:pt>
                <c:pt idx="119">
                  <c:v>108.143</c:v>
                </c:pt>
                <c:pt idx="120">
                  <c:v>108.15</c:v>
                </c:pt>
                <c:pt idx="121">
                  <c:v>108.15</c:v>
                </c:pt>
                <c:pt idx="122">
                  <c:v>108.15600000000001</c:v>
                </c:pt>
                <c:pt idx="123">
                  <c:v>108.173</c:v>
                </c:pt>
                <c:pt idx="124">
                  <c:v>108.18</c:v>
                </c:pt>
                <c:pt idx="125">
                  <c:v>108.21899999999999</c:v>
                </c:pt>
                <c:pt idx="126">
                  <c:v>108.22799999999999</c:v>
                </c:pt>
                <c:pt idx="127">
                  <c:v>108.229</c:v>
                </c:pt>
                <c:pt idx="128">
                  <c:v>108.226</c:v>
                </c:pt>
                <c:pt idx="129">
                  <c:v>108.248</c:v>
                </c:pt>
                <c:pt idx="130">
                  <c:v>108.259</c:v>
                </c:pt>
                <c:pt idx="131">
                  <c:v>108.295</c:v>
                </c:pt>
                <c:pt idx="132">
                  <c:v>108.34699999999999</c:v>
                </c:pt>
                <c:pt idx="133">
                  <c:v>108.376</c:v>
                </c:pt>
                <c:pt idx="134">
                  <c:v>108.378</c:v>
                </c:pt>
                <c:pt idx="135">
                  <c:v>108.378</c:v>
                </c:pt>
                <c:pt idx="136">
                  <c:v>108.39400000000001</c:v>
                </c:pt>
                <c:pt idx="137">
                  <c:v>108.441</c:v>
                </c:pt>
                <c:pt idx="138">
                  <c:v>108.45699999999999</c:v>
                </c:pt>
                <c:pt idx="139">
                  <c:v>108.46899999999999</c:v>
                </c:pt>
                <c:pt idx="140">
                  <c:v>108.61</c:v>
                </c:pt>
                <c:pt idx="141">
                  <c:v>108.661</c:v>
                </c:pt>
                <c:pt idx="142">
                  <c:v>108.675</c:v>
                </c:pt>
                <c:pt idx="143">
                  <c:v>108.705</c:v>
                </c:pt>
                <c:pt idx="144">
                  <c:v>108.69199999999999</c:v>
                </c:pt>
                <c:pt idx="145">
                  <c:v>108.706</c:v>
                </c:pt>
                <c:pt idx="146">
                  <c:v>108.759</c:v>
                </c:pt>
                <c:pt idx="147">
                  <c:v>108.77</c:v>
                </c:pt>
                <c:pt idx="148">
                  <c:v>108.81399999999999</c:v>
                </c:pt>
                <c:pt idx="149">
                  <c:v>108.86199999999999</c:v>
                </c:pt>
                <c:pt idx="150">
                  <c:v>108.88</c:v>
                </c:pt>
                <c:pt idx="151">
                  <c:v>108.93</c:v>
                </c:pt>
                <c:pt idx="152">
                  <c:v>109</c:v>
                </c:pt>
                <c:pt idx="153">
                  <c:v>109.101</c:v>
                </c:pt>
                <c:pt idx="154">
                  <c:v>109.169</c:v>
                </c:pt>
                <c:pt idx="155">
                  <c:v>109.18899999999999</c:v>
                </c:pt>
                <c:pt idx="156">
                  <c:v>109.24299999999999</c:v>
                </c:pt>
                <c:pt idx="157">
                  <c:v>109.29600000000001</c:v>
                </c:pt>
                <c:pt idx="158">
                  <c:v>109.324</c:v>
                </c:pt>
                <c:pt idx="159">
                  <c:v>109.375</c:v>
                </c:pt>
                <c:pt idx="160">
                  <c:v>109.399</c:v>
                </c:pt>
                <c:pt idx="161">
                  <c:v>109.376</c:v>
                </c:pt>
                <c:pt idx="162">
                  <c:v>109.374</c:v>
                </c:pt>
                <c:pt idx="163">
                  <c:v>109.37</c:v>
                </c:pt>
                <c:pt idx="164">
                  <c:v>109.36799999999999</c:v>
                </c:pt>
                <c:pt idx="165">
                  <c:v>109.374</c:v>
                </c:pt>
                <c:pt idx="166">
                  <c:v>109.392</c:v>
                </c:pt>
                <c:pt idx="167">
                  <c:v>109.396</c:v>
                </c:pt>
                <c:pt idx="168">
                  <c:v>109.39</c:v>
                </c:pt>
                <c:pt idx="169">
                  <c:v>109.423</c:v>
                </c:pt>
                <c:pt idx="170">
                  <c:v>109.461</c:v>
                </c:pt>
                <c:pt idx="171">
                  <c:v>109.48099999999999</c:v>
                </c:pt>
                <c:pt idx="172">
                  <c:v>109.459</c:v>
                </c:pt>
                <c:pt idx="173">
                  <c:v>109.408</c:v>
                </c:pt>
                <c:pt idx="174">
                  <c:v>109.386</c:v>
                </c:pt>
                <c:pt idx="175">
                  <c:v>109.398</c:v>
                </c:pt>
                <c:pt idx="176">
                  <c:v>109.44799999999999</c:v>
                </c:pt>
                <c:pt idx="177">
                  <c:v>109.52200000000001</c:v>
                </c:pt>
                <c:pt idx="178">
                  <c:v>109.58199999999999</c:v>
                </c:pt>
                <c:pt idx="179">
                  <c:v>109.649</c:v>
                </c:pt>
                <c:pt idx="180">
                  <c:v>109.676</c:v>
                </c:pt>
                <c:pt idx="181">
                  <c:v>109.682</c:v>
                </c:pt>
                <c:pt idx="182">
                  <c:v>109.679</c:v>
                </c:pt>
                <c:pt idx="183">
                  <c:v>109.678</c:v>
                </c:pt>
                <c:pt idx="184">
                  <c:v>109.684</c:v>
                </c:pt>
                <c:pt idx="185">
                  <c:v>109.702</c:v>
                </c:pt>
                <c:pt idx="186">
                  <c:v>109.71599999999999</c:v>
                </c:pt>
                <c:pt idx="187">
                  <c:v>109.744</c:v>
                </c:pt>
                <c:pt idx="188">
                  <c:v>109.755</c:v>
                </c:pt>
                <c:pt idx="189">
                  <c:v>109.755</c:v>
                </c:pt>
                <c:pt idx="190">
                  <c:v>109.745</c:v>
                </c:pt>
                <c:pt idx="191">
                  <c:v>109.74299999999999</c:v>
                </c:pt>
                <c:pt idx="192">
                  <c:v>109.74</c:v>
                </c:pt>
                <c:pt idx="193">
                  <c:v>109.738</c:v>
                </c:pt>
                <c:pt idx="194">
                  <c:v>109.727</c:v>
                </c:pt>
                <c:pt idx="195">
                  <c:v>109.71</c:v>
                </c:pt>
                <c:pt idx="196">
                  <c:v>109.699</c:v>
                </c:pt>
                <c:pt idx="197">
                  <c:v>109.67700000000001</c:v>
                </c:pt>
                <c:pt idx="198">
                  <c:v>109.654</c:v>
                </c:pt>
                <c:pt idx="199">
                  <c:v>109.643</c:v>
                </c:pt>
                <c:pt idx="200">
                  <c:v>109.628</c:v>
                </c:pt>
                <c:pt idx="201">
                  <c:v>109.616</c:v>
                </c:pt>
                <c:pt idx="202">
                  <c:v>109.604</c:v>
                </c:pt>
                <c:pt idx="203">
                  <c:v>109.581</c:v>
                </c:pt>
                <c:pt idx="204">
                  <c:v>109.557</c:v>
                </c:pt>
                <c:pt idx="205">
                  <c:v>109.511</c:v>
                </c:pt>
                <c:pt idx="206">
                  <c:v>109.468</c:v>
                </c:pt>
                <c:pt idx="207">
                  <c:v>109.43</c:v>
                </c:pt>
                <c:pt idx="208">
                  <c:v>109.398</c:v>
                </c:pt>
                <c:pt idx="209">
                  <c:v>109.372</c:v>
                </c:pt>
                <c:pt idx="210">
                  <c:v>109.346</c:v>
                </c:pt>
                <c:pt idx="211">
                  <c:v>109.319</c:v>
                </c:pt>
                <c:pt idx="212">
                  <c:v>109.3</c:v>
                </c:pt>
                <c:pt idx="213">
                  <c:v>109.292</c:v>
                </c:pt>
                <c:pt idx="214">
                  <c:v>109.258</c:v>
                </c:pt>
                <c:pt idx="215">
                  <c:v>109.226</c:v>
                </c:pt>
                <c:pt idx="216">
                  <c:v>109.197</c:v>
                </c:pt>
                <c:pt idx="217">
                  <c:v>109.176</c:v>
                </c:pt>
                <c:pt idx="218">
                  <c:v>109.15600000000001</c:v>
                </c:pt>
                <c:pt idx="219">
                  <c:v>109.133</c:v>
                </c:pt>
                <c:pt idx="220">
                  <c:v>109.131</c:v>
                </c:pt>
                <c:pt idx="221">
                  <c:v>109.09399999999999</c:v>
                </c:pt>
                <c:pt idx="222">
                  <c:v>109.07</c:v>
                </c:pt>
                <c:pt idx="223">
                  <c:v>109.048</c:v>
                </c:pt>
                <c:pt idx="224">
                  <c:v>109.027</c:v>
                </c:pt>
                <c:pt idx="225">
                  <c:v>109.009</c:v>
                </c:pt>
                <c:pt idx="226">
                  <c:v>108.995</c:v>
                </c:pt>
                <c:pt idx="227">
                  <c:v>108.98099999999999</c:v>
                </c:pt>
                <c:pt idx="228">
                  <c:v>108.96899999999999</c:v>
                </c:pt>
                <c:pt idx="229">
                  <c:v>108.956</c:v>
                </c:pt>
                <c:pt idx="230">
                  <c:v>108.944</c:v>
                </c:pt>
                <c:pt idx="231">
                  <c:v>108.931</c:v>
                </c:pt>
                <c:pt idx="232">
                  <c:v>108.917</c:v>
                </c:pt>
                <c:pt idx="233">
                  <c:v>108.905</c:v>
                </c:pt>
                <c:pt idx="234">
                  <c:v>108.893</c:v>
                </c:pt>
                <c:pt idx="235">
                  <c:v>108.86499999999999</c:v>
                </c:pt>
                <c:pt idx="236">
                  <c:v>108.845</c:v>
                </c:pt>
                <c:pt idx="237">
                  <c:v>108.827</c:v>
                </c:pt>
                <c:pt idx="238">
                  <c:v>108.812</c:v>
                </c:pt>
                <c:pt idx="239">
                  <c:v>108.795</c:v>
                </c:pt>
                <c:pt idx="240">
                  <c:v>108.77800000000001</c:v>
                </c:pt>
                <c:pt idx="241">
                  <c:v>108.762</c:v>
                </c:pt>
                <c:pt idx="242">
                  <c:v>108.746</c:v>
                </c:pt>
                <c:pt idx="243">
                  <c:v>108.738</c:v>
                </c:pt>
                <c:pt idx="244">
                  <c:v>108.718</c:v>
                </c:pt>
                <c:pt idx="245">
                  <c:v>108.7</c:v>
                </c:pt>
                <c:pt idx="246">
                  <c:v>108.685</c:v>
                </c:pt>
                <c:pt idx="247">
                  <c:v>108.67100000000001</c:v>
                </c:pt>
                <c:pt idx="248">
                  <c:v>108.658</c:v>
                </c:pt>
                <c:pt idx="249">
                  <c:v>108.645</c:v>
                </c:pt>
                <c:pt idx="250">
                  <c:v>108.631</c:v>
                </c:pt>
                <c:pt idx="251">
                  <c:v>108.61799999999999</c:v>
                </c:pt>
                <c:pt idx="252">
                  <c:v>108.605</c:v>
                </c:pt>
                <c:pt idx="253">
                  <c:v>108.593</c:v>
                </c:pt>
                <c:pt idx="254">
                  <c:v>108.586</c:v>
                </c:pt>
                <c:pt idx="255">
                  <c:v>108.577</c:v>
                </c:pt>
                <c:pt idx="256">
                  <c:v>108.56</c:v>
                </c:pt>
                <c:pt idx="257">
                  <c:v>108.547</c:v>
                </c:pt>
                <c:pt idx="258">
                  <c:v>108.536</c:v>
                </c:pt>
                <c:pt idx="259">
                  <c:v>108.523</c:v>
                </c:pt>
                <c:pt idx="260">
                  <c:v>108.511</c:v>
                </c:pt>
                <c:pt idx="261">
                  <c:v>108.499</c:v>
                </c:pt>
                <c:pt idx="262">
                  <c:v>108.488</c:v>
                </c:pt>
                <c:pt idx="263">
                  <c:v>108.476</c:v>
                </c:pt>
                <c:pt idx="264">
                  <c:v>108.465</c:v>
                </c:pt>
                <c:pt idx="265">
                  <c:v>108.453</c:v>
                </c:pt>
                <c:pt idx="266">
                  <c:v>108.443</c:v>
                </c:pt>
                <c:pt idx="267">
                  <c:v>108.43300000000001</c:v>
                </c:pt>
                <c:pt idx="268">
                  <c:v>108.42400000000001</c:v>
                </c:pt>
                <c:pt idx="269">
                  <c:v>108.41500000000001</c:v>
                </c:pt>
                <c:pt idx="270">
                  <c:v>108.405</c:v>
                </c:pt>
                <c:pt idx="271">
                  <c:v>108.396</c:v>
                </c:pt>
                <c:pt idx="272">
                  <c:v>108.387</c:v>
                </c:pt>
                <c:pt idx="273">
                  <c:v>108.378</c:v>
                </c:pt>
                <c:pt idx="274">
                  <c:v>108.37</c:v>
                </c:pt>
                <c:pt idx="275">
                  <c:v>108.36199999999999</c:v>
                </c:pt>
                <c:pt idx="276">
                  <c:v>108.35299999999999</c:v>
                </c:pt>
                <c:pt idx="277">
                  <c:v>108.345</c:v>
                </c:pt>
                <c:pt idx="278">
                  <c:v>108.33799999999999</c:v>
                </c:pt>
                <c:pt idx="279">
                  <c:v>108.33</c:v>
                </c:pt>
                <c:pt idx="280">
                  <c:v>108.322</c:v>
                </c:pt>
                <c:pt idx="281">
                  <c:v>108.315</c:v>
                </c:pt>
                <c:pt idx="282">
                  <c:v>108.307</c:v>
                </c:pt>
                <c:pt idx="283">
                  <c:v>108.3</c:v>
                </c:pt>
                <c:pt idx="284">
                  <c:v>108.29300000000001</c:v>
                </c:pt>
                <c:pt idx="285">
                  <c:v>108.286</c:v>
                </c:pt>
                <c:pt idx="286">
                  <c:v>108.279</c:v>
                </c:pt>
                <c:pt idx="287">
                  <c:v>108.273</c:v>
                </c:pt>
                <c:pt idx="288">
                  <c:v>108.26600000000001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4FC-445D-BC42-9C8C8CB110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9173263"/>
        <c:axId val="495690399"/>
      </c:lineChart>
      <c:catAx>
        <c:axId val="509173263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95690399"/>
        <c:crosses val="autoZero"/>
        <c:auto val="1"/>
        <c:lblAlgn val="ctr"/>
        <c:lblOffset val="100"/>
        <c:noMultiLvlLbl val="0"/>
      </c:catAx>
      <c:valAx>
        <c:axId val="495690399"/>
        <c:scaling>
          <c:orientation val="minMax"/>
          <c:min val="1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09173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2_</a:t>
            </a:r>
            <a:r>
              <a:rPr lang="ja-JP"/>
              <a:t>石田川</a:t>
            </a:r>
            <a:r>
              <a:rPr lang="en-US"/>
              <a:t>10_10m(</a:t>
            </a:r>
            <a:r>
              <a:rPr lang="ja-JP"/>
              <a:t>ダムあり</a:t>
            </a:r>
            <a:r>
              <a:rPr lang="en-US"/>
              <a:t>)</a:t>
            </a:r>
            <a:endParaRPr 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'[ダムなし水位（H25）.xlsx]石田川_岸脇'!$C$1</c:f>
              <c:strCache>
                <c:ptCount val="1"/>
                <c:pt idx="0">
                  <c:v>実際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'[ダムなし水位（H25）.xlsx]石田川_岸脇'!$B$2:$B$290</c:f>
              <c:numCache>
                <c:formatCode>h:mm</c:formatCode>
                <c:ptCount val="28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9.7222222222222224E-2</c:v>
                </c:pt>
                <c:pt idx="15">
                  <c:v>0.10416666666666667</c:v>
                </c:pt>
                <c:pt idx="16">
                  <c:v>0.1111111111111111</c:v>
                </c:pt>
                <c:pt idx="17">
                  <c:v>0.11805555555555557</c:v>
                </c:pt>
                <c:pt idx="18">
                  <c:v>0.125</c:v>
                </c:pt>
                <c:pt idx="19">
                  <c:v>0.13194444444444445</c:v>
                </c:pt>
                <c:pt idx="20">
                  <c:v>0.1388888888888889</c:v>
                </c:pt>
                <c:pt idx="21">
                  <c:v>0.14583333333333334</c:v>
                </c:pt>
                <c:pt idx="22">
                  <c:v>0.15277777777777776</c:v>
                </c:pt>
                <c:pt idx="23">
                  <c:v>0.15972222222222224</c:v>
                </c:pt>
                <c:pt idx="24">
                  <c:v>0.16666666666666666</c:v>
                </c:pt>
                <c:pt idx="25">
                  <c:v>0.17361111111111113</c:v>
                </c:pt>
                <c:pt idx="26">
                  <c:v>0.18055555555555555</c:v>
                </c:pt>
                <c:pt idx="27">
                  <c:v>0.1875</c:v>
                </c:pt>
                <c:pt idx="28">
                  <c:v>0.19444444444444445</c:v>
                </c:pt>
                <c:pt idx="29">
                  <c:v>0.20138888888888887</c:v>
                </c:pt>
                <c:pt idx="30">
                  <c:v>0.20833333333333334</c:v>
                </c:pt>
                <c:pt idx="31">
                  <c:v>0.21527777777777779</c:v>
                </c:pt>
                <c:pt idx="32">
                  <c:v>0.22222222222222221</c:v>
                </c:pt>
                <c:pt idx="33">
                  <c:v>0.22916666666666666</c:v>
                </c:pt>
                <c:pt idx="34">
                  <c:v>0.23611111111111113</c:v>
                </c:pt>
                <c:pt idx="35">
                  <c:v>0.24305555555555555</c:v>
                </c:pt>
                <c:pt idx="36">
                  <c:v>0.25</c:v>
                </c:pt>
                <c:pt idx="37">
                  <c:v>0.25694444444444448</c:v>
                </c:pt>
                <c:pt idx="38">
                  <c:v>0.2638888888888889</c:v>
                </c:pt>
                <c:pt idx="39">
                  <c:v>0.27083333333333331</c:v>
                </c:pt>
                <c:pt idx="40">
                  <c:v>0.27777777777777779</c:v>
                </c:pt>
                <c:pt idx="41">
                  <c:v>0.28472222222222221</c:v>
                </c:pt>
                <c:pt idx="42">
                  <c:v>0.29166666666666669</c:v>
                </c:pt>
                <c:pt idx="43">
                  <c:v>0.2986111111111111</c:v>
                </c:pt>
                <c:pt idx="44">
                  <c:v>0.30555555555555552</c:v>
                </c:pt>
                <c:pt idx="45">
                  <c:v>0.3125</c:v>
                </c:pt>
                <c:pt idx="46">
                  <c:v>0.31944444444444448</c:v>
                </c:pt>
                <c:pt idx="47">
                  <c:v>0.3263888888888889</c:v>
                </c:pt>
                <c:pt idx="48">
                  <c:v>0.33333333333333331</c:v>
                </c:pt>
                <c:pt idx="49">
                  <c:v>0.34027777777777773</c:v>
                </c:pt>
                <c:pt idx="50">
                  <c:v>0.34722222222222227</c:v>
                </c:pt>
                <c:pt idx="51">
                  <c:v>0.35416666666666669</c:v>
                </c:pt>
                <c:pt idx="52">
                  <c:v>0.3611111111111111</c:v>
                </c:pt>
                <c:pt idx="53">
                  <c:v>0.36805555555555558</c:v>
                </c:pt>
                <c:pt idx="54">
                  <c:v>0.375</c:v>
                </c:pt>
                <c:pt idx="55">
                  <c:v>0.38194444444444442</c:v>
                </c:pt>
                <c:pt idx="56">
                  <c:v>0.3888888888888889</c:v>
                </c:pt>
                <c:pt idx="57">
                  <c:v>0.39583333333333331</c:v>
                </c:pt>
                <c:pt idx="58">
                  <c:v>0.40277777777777773</c:v>
                </c:pt>
                <c:pt idx="59">
                  <c:v>0.40972222222222227</c:v>
                </c:pt>
                <c:pt idx="60">
                  <c:v>0.41666666666666669</c:v>
                </c:pt>
                <c:pt idx="61">
                  <c:v>0.4236111111111111</c:v>
                </c:pt>
                <c:pt idx="62">
                  <c:v>0.43055555555555558</c:v>
                </c:pt>
                <c:pt idx="63">
                  <c:v>0.4375</c:v>
                </c:pt>
                <c:pt idx="64">
                  <c:v>0.44444444444444442</c:v>
                </c:pt>
                <c:pt idx="65">
                  <c:v>0.4513888888888889</c:v>
                </c:pt>
                <c:pt idx="66">
                  <c:v>0.45833333333333331</c:v>
                </c:pt>
                <c:pt idx="67">
                  <c:v>0.46527777777777773</c:v>
                </c:pt>
                <c:pt idx="68">
                  <c:v>0.47222222222222227</c:v>
                </c:pt>
                <c:pt idx="69">
                  <c:v>0.47916666666666669</c:v>
                </c:pt>
                <c:pt idx="70">
                  <c:v>0.4861111111111111</c:v>
                </c:pt>
                <c:pt idx="71">
                  <c:v>0.49305555555555558</c:v>
                </c:pt>
                <c:pt idx="72">
                  <c:v>0.5</c:v>
                </c:pt>
                <c:pt idx="73">
                  <c:v>0.50694444444444442</c:v>
                </c:pt>
                <c:pt idx="74">
                  <c:v>0.51388888888888895</c:v>
                </c:pt>
                <c:pt idx="75">
                  <c:v>0.52083333333333337</c:v>
                </c:pt>
                <c:pt idx="76">
                  <c:v>0.52777777777777779</c:v>
                </c:pt>
                <c:pt idx="77">
                  <c:v>0.53472222222222221</c:v>
                </c:pt>
                <c:pt idx="78">
                  <c:v>0.54166666666666663</c:v>
                </c:pt>
                <c:pt idx="79">
                  <c:v>0.54861111111111105</c:v>
                </c:pt>
                <c:pt idx="80">
                  <c:v>0.55555555555555558</c:v>
                </c:pt>
                <c:pt idx="81">
                  <c:v>0.5625</c:v>
                </c:pt>
                <c:pt idx="82">
                  <c:v>0.56944444444444442</c:v>
                </c:pt>
                <c:pt idx="83">
                  <c:v>0.57638888888888895</c:v>
                </c:pt>
                <c:pt idx="84">
                  <c:v>0.58333333333333337</c:v>
                </c:pt>
                <c:pt idx="85">
                  <c:v>0.59027777777777779</c:v>
                </c:pt>
                <c:pt idx="86">
                  <c:v>0.59722222222222221</c:v>
                </c:pt>
                <c:pt idx="87">
                  <c:v>0.60416666666666663</c:v>
                </c:pt>
                <c:pt idx="88">
                  <c:v>0.61111111111111105</c:v>
                </c:pt>
                <c:pt idx="89">
                  <c:v>0.61805555555555558</c:v>
                </c:pt>
                <c:pt idx="90">
                  <c:v>0.625</c:v>
                </c:pt>
                <c:pt idx="91">
                  <c:v>0.63194444444444442</c:v>
                </c:pt>
                <c:pt idx="92">
                  <c:v>0.63888888888888895</c:v>
                </c:pt>
                <c:pt idx="93">
                  <c:v>0.64583333333333337</c:v>
                </c:pt>
                <c:pt idx="94">
                  <c:v>0.65277777777777779</c:v>
                </c:pt>
                <c:pt idx="95">
                  <c:v>0.65972222222222221</c:v>
                </c:pt>
                <c:pt idx="96">
                  <c:v>0.66666666666666663</c:v>
                </c:pt>
                <c:pt idx="97">
                  <c:v>0.67361111111111116</c:v>
                </c:pt>
                <c:pt idx="98">
                  <c:v>0.68055555555555547</c:v>
                </c:pt>
                <c:pt idx="99">
                  <c:v>0.6875</c:v>
                </c:pt>
                <c:pt idx="100">
                  <c:v>0.69444444444444453</c:v>
                </c:pt>
                <c:pt idx="101">
                  <c:v>0.70138888888888884</c:v>
                </c:pt>
                <c:pt idx="102">
                  <c:v>0.70833333333333337</c:v>
                </c:pt>
                <c:pt idx="103">
                  <c:v>0.71527777777777779</c:v>
                </c:pt>
                <c:pt idx="104">
                  <c:v>0.72222222222222221</c:v>
                </c:pt>
                <c:pt idx="105">
                  <c:v>0.72916666666666663</c:v>
                </c:pt>
                <c:pt idx="106">
                  <c:v>0.73611111111111116</c:v>
                </c:pt>
                <c:pt idx="107">
                  <c:v>0.74305555555555547</c:v>
                </c:pt>
                <c:pt idx="108">
                  <c:v>0.75</c:v>
                </c:pt>
                <c:pt idx="109">
                  <c:v>0.75694444444444453</c:v>
                </c:pt>
                <c:pt idx="110">
                  <c:v>0.76388888888888884</c:v>
                </c:pt>
                <c:pt idx="111">
                  <c:v>0.77083333333333337</c:v>
                </c:pt>
                <c:pt idx="112">
                  <c:v>0.77777777777777779</c:v>
                </c:pt>
                <c:pt idx="113">
                  <c:v>0.78472222222222221</c:v>
                </c:pt>
                <c:pt idx="114">
                  <c:v>0.79166666666666663</c:v>
                </c:pt>
                <c:pt idx="115">
                  <c:v>0.79861111111111116</c:v>
                </c:pt>
                <c:pt idx="116">
                  <c:v>0.80555555555555547</c:v>
                </c:pt>
                <c:pt idx="117">
                  <c:v>0.8125</c:v>
                </c:pt>
                <c:pt idx="118">
                  <c:v>0.81944444444444453</c:v>
                </c:pt>
                <c:pt idx="119">
                  <c:v>0.82638888888888884</c:v>
                </c:pt>
                <c:pt idx="120">
                  <c:v>0.83333333333333337</c:v>
                </c:pt>
                <c:pt idx="121">
                  <c:v>0.84027777777777779</c:v>
                </c:pt>
                <c:pt idx="122">
                  <c:v>0.84722222222222221</c:v>
                </c:pt>
                <c:pt idx="123">
                  <c:v>0.85416666666666663</c:v>
                </c:pt>
                <c:pt idx="124">
                  <c:v>0.86111111111111116</c:v>
                </c:pt>
                <c:pt idx="125">
                  <c:v>0.86805555555555547</c:v>
                </c:pt>
                <c:pt idx="126">
                  <c:v>0.875</c:v>
                </c:pt>
                <c:pt idx="127">
                  <c:v>0.88194444444444453</c:v>
                </c:pt>
                <c:pt idx="128">
                  <c:v>0.88888888888888884</c:v>
                </c:pt>
                <c:pt idx="129">
                  <c:v>0.89583333333333337</c:v>
                </c:pt>
                <c:pt idx="130">
                  <c:v>0.90277777777777779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0.92361111111111116</c:v>
                </c:pt>
                <c:pt idx="134">
                  <c:v>0.93055555555555547</c:v>
                </c:pt>
                <c:pt idx="135">
                  <c:v>0.9375</c:v>
                </c:pt>
                <c:pt idx="136">
                  <c:v>0.94444444444444453</c:v>
                </c:pt>
                <c:pt idx="137">
                  <c:v>0.95138888888888884</c:v>
                </c:pt>
                <c:pt idx="138">
                  <c:v>0.95833333333333337</c:v>
                </c:pt>
                <c:pt idx="139">
                  <c:v>0.96527777777777779</c:v>
                </c:pt>
                <c:pt idx="140">
                  <c:v>0.97222222222222221</c:v>
                </c:pt>
                <c:pt idx="141">
                  <c:v>0.97916666666666663</c:v>
                </c:pt>
                <c:pt idx="142">
                  <c:v>0.98611111111111116</c:v>
                </c:pt>
                <c:pt idx="143">
                  <c:v>0.99305555555555547</c:v>
                </c:pt>
                <c:pt idx="144">
                  <c:v>0</c:v>
                </c:pt>
                <c:pt idx="145">
                  <c:v>6.9444444444444441E-3</c:v>
                </c:pt>
                <c:pt idx="146">
                  <c:v>1.3888888888888888E-2</c:v>
                </c:pt>
                <c:pt idx="147">
                  <c:v>2.0833333333333332E-2</c:v>
                </c:pt>
                <c:pt idx="148">
                  <c:v>2.7777777777777776E-2</c:v>
                </c:pt>
                <c:pt idx="149">
                  <c:v>3.4722222222222224E-2</c:v>
                </c:pt>
                <c:pt idx="150">
                  <c:v>4.1666666666666664E-2</c:v>
                </c:pt>
                <c:pt idx="151">
                  <c:v>4.8611111111111112E-2</c:v>
                </c:pt>
                <c:pt idx="152">
                  <c:v>5.5555555555555552E-2</c:v>
                </c:pt>
                <c:pt idx="153">
                  <c:v>6.25E-2</c:v>
                </c:pt>
                <c:pt idx="154">
                  <c:v>6.9444444444444434E-2</c:v>
                </c:pt>
                <c:pt idx="155">
                  <c:v>7.6388888888888895E-2</c:v>
                </c:pt>
                <c:pt idx="156">
                  <c:v>8.3333333333333329E-2</c:v>
                </c:pt>
                <c:pt idx="157">
                  <c:v>9.0277777777777776E-2</c:v>
                </c:pt>
                <c:pt idx="158">
                  <c:v>9.7222222222222224E-2</c:v>
                </c:pt>
                <c:pt idx="159">
                  <c:v>0.10416666666666667</c:v>
                </c:pt>
                <c:pt idx="160">
                  <c:v>0.1111111111111111</c:v>
                </c:pt>
                <c:pt idx="161">
                  <c:v>0.11805555555555557</c:v>
                </c:pt>
                <c:pt idx="162">
                  <c:v>0.125</c:v>
                </c:pt>
                <c:pt idx="163">
                  <c:v>0.13194444444444445</c:v>
                </c:pt>
                <c:pt idx="164">
                  <c:v>0.1388888888888889</c:v>
                </c:pt>
                <c:pt idx="165">
                  <c:v>0.14583333333333334</c:v>
                </c:pt>
                <c:pt idx="166">
                  <c:v>0.15277777777777776</c:v>
                </c:pt>
                <c:pt idx="167">
                  <c:v>0.15972222222222224</c:v>
                </c:pt>
                <c:pt idx="168">
                  <c:v>0.16666666666666666</c:v>
                </c:pt>
                <c:pt idx="169">
                  <c:v>0.17361111111111113</c:v>
                </c:pt>
                <c:pt idx="170">
                  <c:v>0.18055555555555555</c:v>
                </c:pt>
                <c:pt idx="171">
                  <c:v>0.1875</c:v>
                </c:pt>
                <c:pt idx="172">
                  <c:v>0.19444444444444445</c:v>
                </c:pt>
                <c:pt idx="173">
                  <c:v>0.20138888888888887</c:v>
                </c:pt>
                <c:pt idx="174">
                  <c:v>0.20833333333333334</c:v>
                </c:pt>
                <c:pt idx="175">
                  <c:v>0.21527777777777779</c:v>
                </c:pt>
                <c:pt idx="176">
                  <c:v>0.22222222222222221</c:v>
                </c:pt>
                <c:pt idx="177">
                  <c:v>0.22916666666666666</c:v>
                </c:pt>
                <c:pt idx="178">
                  <c:v>0.23611111111111113</c:v>
                </c:pt>
                <c:pt idx="179">
                  <c:v>0.24305555555555555</c:v>
                </c:pt>
                <c:pt idx="180">
                  <c:v>0.25</c:v>
                </c:pt>
                <c:pt idx="181">
                  <c:v>0.25694444444444448</c:v>
                </c:pt>
                <c:pt idx="182">
                  <c:v>0.2638888888888889</c:v>
                </c:pt>
                <c:pt idx="183">
                  <c:v>0.27083333333333331</c:v>
                </c:pt>
                <c:pt idx="184">
                  <c:v>0.27777777777777779</c:v>
                </c:pt>
                <c:pt idx="185">
                  <c:v>0.28472222222222221</c:v>
                </c:pt>
                <c:pt idx="186">
                  <c:v>0.29166666666666669</c:v>
                </c:pt>
                <c:pt idx="187">
                  <c:v>0.2986111111111111</c:v>
                </c:pt>
                <c:pt idx="188">
                  <c:v>0.30555555555555552</c:v>
                </c:pt>
                <c:pt idx="189">
                  <c:v>0.3125</c:v>
                </c:pt>
                <c:pt idx="190">
                  <c:v>0.31944444444444448</c:v>
                </c:pt>
                <c:pt idx="191">
                  <c:v>0.3263888888888889</c:v>
                </c:pt>
                <c:pt idx="192">
                  <c:v>0.33333333333333331</c:v>
                </c:pt>
                <c:pt idx="193">
                  <c:v>0.34027777777777773</c:v>
                </c:pt>
                <c:pt idx="194">
                  <c:v>0.34722222222222227</c:v>
                </c:pt>
                <c:pt idx="195">
                  <c:v>0.35416666666666669</c:v>
                </c:pt>
                <c:pt idx="196">
                  <c:v>0.3611111111111111</c:v>
                </c:pt>
                <c:pt idx="197">
                  <c:v>0.36805555555555558</c:v>
                </c:pt>
                <c:pt idx="198">
                  <c:v>0.375</c:v>
                </c:pt>
                <c:pt idx="199">
                  <c:v>0.38194444444444442</c:v>
                </c:pt>
                <c:pt idx="200">
                  <c:v>0.3888888888888889</c:v>
                </c:pt>
                <c:pt idx="201">
                  <c:v>0.39583333333333331</c:v>
                </c:pt>
                <c:pt idx="202">
                  <c:v>0.40277777777777773</c:v>
                </c:pt>
                <c:pt idx="203">
                  <c:v>0.40972222222222227</c:v>
                </c:pt>
                <c:pt idx="204">
                  <c:v>0.41666666666666669</c:v>
                </c:pt>
                <c:pt idx="205">
                  <c:v>0.4236111111111111</c:v>
                </c:pt>
                <c:pt idx="206">
                  <c:v>0.43055555555555558</c:v>
                </c:pt>
                <c:pt idx="207">
                  <c:v>0.4375</c:v>
                </c:pt>
                <c:pt idx="208">
                  <c:v>0.44444444444444442</c:v>
                </c:pt>
                <c:pt idx="209">
                  <c:v>0.4513888888888889</c:v>
                </c:pt>
                <c:pt idx="210">
                  <c:v>0.45833333333333331</c:v>
                </c:pt>
                <c:pt idx="211">
                  <c:v>0.46527777777777773</c:v>
                </c:pt>
                <c:pt idx="212">
                  <c:v>0.47222222222222227</c:v>
                </c:pt>
                <c:pt idx="213">
                  <c:v>0.47916666666666669</c:v>
                </c:pt>
                <c:pt idx="214">
                  <c:v>0.4861111111111111</c:v>
                </c:pt>
                <c:pt idx="215">
                  <c:v>0.49305555555555558</c:v>
                </c:pt>
                <c:pt idx="216">
                  <c:v>0.5</c:v>
                </c:pt>
                <c:pt idx="217">
                  <c:v>0.50694444444444442</c:v>
                </c:pt>
                <c:pt idx="218">
                  <c:v>0.51388888888888895</c:v>
                </c:pt>
                <c:pt idx="219">
                  <c:v>0.52083333333333337</c:v>
                </c:pt>
                <c:pt idx="220">
                  <c:v>0.52777777777777779</c:v>
                </c:pt>
                <c:pt idx="221">
                  <c:v>0.53472222222222221</c:v>
                </c:pt>
                <c:pt idx="222">
                  <c:v>0.54166666666666663</c:v>
                </c:pt>
                <c:pt idx="223">
                  <c:v>0.54861111111111105</c:v>
                </c:pt>
                <c:pt idx="224">
                  <c:v>0.55555555555555558</c:v>
                </c:pt>
                <c:pt idx="225">
                  <c:v>0.5625</c:v>
                </c:pt>
                <c:pt idx="226">
                  <c:v>0.56944444444444442</c:v>
                </c:pt>
                <c:pt idx="227">
                  <c:v>0.57638888888888895</c:v>
                </c:pt>
                <c:pt idx="228">
                  <c:v>0.58333333333333337</c:v>
                </c:pt>
                <c:pt idx="229">
                  <c:v>0.59027777777777779</c:v>
                </c:pt>
                <c:pt idx="230">
                  <c:v>0.59722222222222221</c:v>
                </c:pt>
                <c:pt idx="231">
                  <c:v>0.60416666666666663</c:v>
                </c:pt>
                <c:pt idx="232">
                  <c:v>0.61111111111111105</c:v>
                </c:pt>
                <c:pt idx="233">
                  <c:v>0.61805555555555558</c:v>
                </c:pt>
                <c:pt idx="234">
                  <c:v>0.625</c:v>
                </c:pt>
                <c:pt idx="235">
                  <c:v>0.63194444444444442</c:v>
                </c:pt>
                <c:pt idx="236">
                  <c:v>0.63888888888888895</c:v>
                </c:pt>
                <c:pt idx="237">
                  <c:v>0.64583333333333337</c:v>
                </c:pt>
                <c:pt idx="238">
                  <c:v>0.65277777777777779</c:v>
                </c:pt>
                <c:pt idx="239">
                  <c:v>0.65972222222222221</c:v>
                </c:pt>
                <c:pt idx="240">
                  <c:v>0.66666666666666663</c:v>
                </c:pt>
                <c:pt idx="241">
                  <c:v>0.67361111111111116</c:v>
                </c:pt>
                <c:pt idx="242">
                  <c:v>0.68055555555555547</c:v>
                </c:pt>
                <c:pt idx="243">
                  <c:v>0.6875</c:v>
                </c:pt>
                <c:pt idx="244">
                  <c:v>0.69444444444444453</c:v>
                </c:pt>
                <c:pt idx="245">
                  <c:v>0.70138888888888884</c:v>
                </c:pt>
                <c:pt idx="246">
                  <c:v>0.70833333333333337</c:v>
                </c:pt>
                <c:pt idx="247">
                  <c:v>0.71527777777777779</c:v>
                </c:pt>
                <c:pt idx="248">
                  <c:v>0.72222222222222221</c:v>
                </c:pt>
                <c:pt idx="249">
                  <c:v>0.72916666666666663</c:v>
                </c:pt>
                <c:pt idx="250">
                  <c:v>0.73611111111111116</c:v>
                </c:pt>
                <c:pt idx="251">
                  <c:v>0.74305555555555547</c:v>
                </c:pt>
                <c:pt idx="252">
                  <c:v>0.75</c:v>
                </c:pt>
                <c:pt idx="253">
                  <c:v>0.75694444444444453</c:v>
                </c:pt>
                <c:pt idx="254">
                  <c:v>0.76388888888888884</c:v>
                </c:pt>
                <c:pt idx="255">
                  <c:v>0.77083333333333337</c:v>
                </c:pt>
                <c:pt idx="256">
                  <c:v>0.77777777777777779</c:v>
                </c:pt>
                <c:pt idx="257">
                  <c:v>0.78472222222222221</c:v>
                </c:pt>
                <c:pt idx="258">
                  <c:v>0.79166666666666663</c:v>
                </c:pt>
                <c:pt idx="259">
                  <c:v>0.79861111111111116</c:v>
                </c:pt>
                <c:pt idx="260">
                  <c:v>0.80555555555555547</c:v>
                </c:pt>
                <c:pt idx="261">
                  <c:v>0.8125</c:v>
                </c:pt>
                <c:pt idx="262">
                  <c:v>0.81944444444444453</c:v>
                </c:pt>
                <c:pt idx="263">
                  <c:v>0.82638888888888884</c:v>
                </c:pt>
                <c:pt idx="264">
                  <c:v>0.83333333333333337</c:v>
                </c:pt>
                <c:pt idx="265">
                  <c:v>0.84027777777777779</c:v>
                </c:pt>
                <c:pt idx="266">
                  <c:v>0.84722222222222221</c:v>
                </c:pt>
                <c:pt idx="267">
                  <c:v>0.85416666666666663</c:v>
                </c:pt>
                <c:pt idx="268">
                  <c:v>0.86111111111111116</c:v>
                </c:pt>
                <c:pt idx="269">
                  <c:v>0.86805555555555547</c:v>
                </c:pt>
                <c:pt idx="270">
                  <c:v>0.875</c:v>
                </c:pt>
                <c:pt idx="271">
                  <c:v>0.88194444444444453</c:v>
                </c:pt>
                <c:pt idx="272">
                  <c:v>0.88888888888888884</c:v>
                </c:pt>
                <c:pt idx="273">
                  <c:v>0.89583333333333337</c:v>
                </c:pt>
                <c:pt idx="274">
                  <c:v>0.90277777777777779</c:v>
                </c:pt>
                <c:pt idx="275">
                  <c:v>0.90972222222222221</c:v>
                </c:pt>
                <c:pt idx="276">
                  <c:v>0.91666666666666663</c:v>
                </c:pt>
                <c:pt idx="277">
                  <c:v>0.92361111111111116</c:v>
                </c:pt>
                <c:pt idx="278">
                  <c:v>0.93055555555555547</c:v>
                </c:pt>
                <c:pt idx="279">
                  <c:v>0.9375</c:v>
                </c:pt>
                <c:pt idx="280">
                  <c:v>0.94444444444444453</c:v>
                </c:pt>
                <c:pt idx="281">
                  <c:v>0.95138888888888884</c:v>
                </c:pt>
                <c:pt idx="282">
                  <c:v>0.95833333333333337</c:v>
                </c:pt>
                <c:pt idx="283">
                  <c:v>0.96527777777777779</c:v>
                </c:pt>
                <c:pt idx="284">
                  <c:v>0.97222222222222221</c:v>
                </c:pt>
                <c:pt idx="285">
                  <c:v>0.97916666666666663</c:v>
                </c:pt>
                <c:pt idx="286">
                  <c:v>0.98611111111111116</c:v>
                </c:pt>
                <c:pt idx="287">
                  <c:v>0.99305555555555547</c:v>
                </c:pt>
                <c:pt idx="288">
                  <c:v>0</c:v>
                </c:pt>
              </c:numCache>
            </c:numRef>
          </c:cat>
          <c:val>
            <c:numRef>
              <c:f>'[ダムなし水位（H25）.xlsx]石田川_岸脇'!$C$2:$C$290</c:f>
              <c:numCache>
                <c:formatCode>General</c:formatCode>
                <c:ptCount val="289"/>
                <c:pt idx="0">
                  <c:v>107.55</c:v>
                </c:pt>
                <c:pt idx="1">
                  <c:v>107.55</c:v>
                </c:pt>
                <c:pt idx="2">
                  <c:v>107.55</c:v>
                </c:pt>
                <c:pt idx="3">
                  <c:v>107.55</c:v>
                </c:pt>
                <c:pt idx="4">
                  <c:v>107.55</c:v>
                </c:pt>
                <c:pt idx="5">
                  <c:v>107.55</c:v>
                </c:pt>
                <c:pt idx="6">
                  <c:v>107.55</c:v>
                </c:pt>
                <c:pt idx="7">
                  <c:v>107.55</c:v>
                </c:pt>
                <c:pt idx="8">
                  <c:v>107.55</c:v>
                </c:pt>
                <c:pt idx="9">
                  <c:v>107.55</c:v>
                </c:pt>
                <c:pt idx="10">
                  <c:v>107.55</c:v>
                </c:pt>
                <c:pt idx="11">
                  <c:v>107.55</c:v>
                </c:pt>
                <c:pt idx="12">
                  <c:v>107.55</c:v>
                </c:pt>
                <c:pt idx="13">
                  <c:v>107.55</c:v>
                </c:pt>
                <c:pt idx="14">
                  <c:v>107.55</c:v>
                </c:pt>
                <c:pt idx="15">
                  <c:v>107.55</c:v>
                </c:pt>
                <c:pt idx="16">
                  <c:v>107.55</c:v>
                </c:pt>
                <c:pt idx="17">
                  <c:v>107.55</c:v>
                </c:pt>
                <c:pt idx="18">
                  <c:v>107.55</c:v>
                </c:pt>
                <c:pt idx="19">
                  <c:v>107.55</c:v>
                </c:pt>
                <c:pt idx="20">
                  <c:v>107.55</c:v>
                </c:pt>
                <c:pt idx="21">
                  <c:v>107.55</c:v>
                </c:pt>
                <c:pt idx="22">
                  <c:v>107.55</c:v>
                </c:pt>
                <c:pt idx="23">
                  <c:v>107.55</c:v>
                </c:pt>
                <c:pt idx="24">
                  <c:v>107.55</c:v>
                </c:pt>
                <c:pt idx="25">
                  <c:v>107.54</c:v>
                </c:pt>
                <c:pt idx="26">
                  <c:v>107.54</c:v>
                </c:pt>
                <c:pt idx="27">
                  <c:v>107.55</c:v>
                </c:pt>
                <c:pt idx="28">
                  <c:v>107.55</c:v>
                </c:pt>
                <c:pt idx="29">
                  <c:v>107.55</c:v>
                </c:pt>
                <c:pt idx="30">
                  <c:v>107.55</c:v>
                </c:pt>
                <c:pt idx="31">
                  <c:v>107.55</c:v>
                </c:pt>
                <c:pt idx="32">
                  <c:v>107.55</c:v>
                </c:pt>
                <c:pt idx="33">
                  <c:v>107.55</c:v>
                </c:pt>
                <c:pt idx="34">
                  <c:v>107.55</c:v>
                </c:pt>
                <c:pt idx="35">
                  <c:v>107.55</c:v>
                </c:pt>
                <c:pt idx="36">
                  <c:v>107.55</c:v>
                </c:pt>
                <c:pt idx="37">
                  <c:v>107.55</c:v>
                </c:pt>
                <c:pt idx="38">
                  <c:v>107.55</c:v>
                </c:pt>
                <c:pt idx="39">
                  <c:v>107.55</c:v>
                </c:pt>
                <c:pt idx="40">
                  <c:v>107.55</c:v>
                </c:pt>
                <c:pt idx="41">
                  <c:v>107.55</c:v>
                </c:pt>
                <c:pt idx="42">
                  <c:v>107.55</c:v>
                </c:pt>
                <c:pt idx="43">
                  <c:v>107.55</c:v>
                </c:pt>
                <c:pt idx="44">
                  <c:v>107.55</c:v>
                </c:pt>
                <c:pt idx="45">
                  <c:v>107.55</c:v>
                </c:pt>
                <c:pt idx="46">
                  <c:v>107.55</c:v>
                </c:pt>
                <c:pt idx="47">
                  <c:v>107.55</c:v>
                </c:pt>
                <c:pt idx="48">
                  <c:v>107.55</c:v>
                </c:pt>
                <c:pt idx="49">
                  <c:v>107.55</c:v>
                </c:pt>
                <c:pt idx="50">
                  <c:v>107.55</c:v>
                </c:pt>
                <c:pt idx="51">
                  <c:v>107.55</c:v>
                </c:pt>
                <c:pt idx="52">
                  <c:v>107.55</c:v>
                </c:pt>
                <c:pt idx="53">
                  <c:v>107.55</c:v>
                </c:pt>
                <c:pt idx="54">
                  <c:v>107.55</c:v>
                </c:pt>
                <c:pt idx="55">
                  <c:v>107.55</c:v>
                </c:pt>
                <c:pt idx="56">
                  <c:v>107.55</c:v>
                </c:pt>
                <c:pt idx="57">
                  <c:v>107.55</c:v>
                </c:pt>
                <c:pt idx="58">
                  <c:v>107.55</c:v>
                </c:pt>
                <c:pt idx="59">
                  <c:v>107.55</c:v>
                </c:pt>
                <c:pt idx="60">
                  <c:v>107.55</c:v>
                </c:pt>
                <c:pt idx="61">
                  <c:v>107.55</c:v>
                </c:pt>
                <c:pt idx="62">
                  <c:v>107.55</c:v>
                </c:pt>
                <c:pt idx="63">
                  <c:v>107.55</c:v>
                </c:pt>
                <c:pt idx="64">
                  <c:v>107.55</c:v>
                </c:pt>
                <c:pt idx="65">
                  <c:v>107.55</c:v>
                </c:pt>
                <c:pt idx="66">
                  <c:v>107.54</c:v>
                </c:pt>
                <c:pt idx="67">
                  <c:v>107.54</c:v>
                </c:pt>
                <c:pt idx="68">
                  <c:v>107.54</c:v>
                </c:pt>
                <c:pt idx="69">
                  <c:v>107.54</c:v>
                </c:pt>
                <c:pt idx="70">
                  <c:v>107.54</c:v>
                </c:pt>
                <c:pt idx="71">
                  <c:v>107.54</c:v>
                </c:pt>
                <c:pt idx="72">
                  <c:v>107.53</c:v>
                </c:pt>
                <c:pt idx="73">
                  <c:v>107.53</c:v>
                </c:pt>
                <c:pt idx="74">
                  <c:v>107.53</c:v>
                </c:pt>
                <c:pt idx="75">
                  <c:v>107.53</c:v>
                </c:pt>
                <c:pt idx="76">
                  <c:v>107.53</c:v>
                </c:pt>
                <c:pt idx="77">
                  <c:v>107.53</c:v>
                </c:pt>
                <c:pt idx="78">
                  <c:v>107.53</c:v>
                </c:pt>
                <c:pt idx="79">
                  <c:v>107.53</c:v>
                </c:pt>
                <c:pt idx="80">
                  <c:v>107.53</c:v>
                </c:pt>
                <c:pt idx="81">
                  <c:v>107.53</c:v>
                </c:pt>
                <c:pt idx="82">
                  <c:v>107.53</c:v>
                </c:pt>
                <c:pt idx="83">
                  <c:v>107.53</c:v>
                </c:pt>
                <c:pt idx="84">
                  <c:v>107.53</c:v>
                </c:pt>
                <c:pt idx="85">
                  <c:v>107.54</c:v>
                </c:pt>
                <c:pt idx="86">
                  <c:v>107.54</c:v>
                </c:pt>
                <c:pt idx="87">
                  <c:v>107.54</c:v>
                </c:pt>
                <c:pt idx="88">
                  <c:v>107.55</c:v>
                </c:pt>
                <c:pt idx="89">
                  <c:v>107.57</c:v>
                </c:pt>
                <c:pt idx="90">
                  <c:v>107.64</c:v>
                </c:pt>
                <c:pt idx="91">
                  <c:v>107.69</c:v>
                </c:pt>
                <c:pt idx="92">
                  <c:v>107.73</c:v>
                </c:pt>
                <c:pt idx="93">
                  <c:v>107.89</c:v>
                </c:pt>
                <c:pt idx="94">
                  <c:v>107.96</c:v>
                </c:pt>
                <c:pt idx="95">
                  <c:v>107.94</c:v>
                </c:pt>
                <c:pt idx="96">
                  <c:v>107.91</c:v>
                </c:pt>
                <c:pt idx="97">
                  <c:v>107.87</c:v>
                </c:pt>
                <c:pt idx="98">
                  <c:v>107.84</c:v>
                </c:pt>
                <c:pt idx="99">
                  <c:v>107.8</c:v>
                </c:pt>
                <c:pt idx="100">
                  <c:v>107.78</c:v>
                </c:pt>
                <c:pt idx="101">
                  <c:v>107.75</c:v>
                </c:pt>
                <c:pt idx="102">
                  <c:v>107.73</c:v>
                </c:pt>
                <c:pt idx="103">
                  <c:v>107.72</c:v>
                </c:pt>
                <c:pt idx="104">
                  <c:v>107.7</c:v>
                </c:pt>
                <c:pt idx="105">
                  <c:v>107.7</c:v>
                </c:pt>
                <c:pt idx="106">
                  <c:v>107.7</c:v>
                </c:pt>
                <c:pt idx="107">
                  <c:v>107.69</c:v>
                </c:pt>
                <c:pt idx="108">
                  <c:v>107.69</c:v>
                </c:pt>
                <c:pt idx="109">
                  <c:v>107.69</c:v>
                </c:pt>
                <c:pt idx="110">
                  <c:v>107.69</c:v>
                </c:pt>
                <c:pt idx="111">
                  <c:v>107.69</c:v>
                </c:pt>
                <c:pt idx="112">
                  <c:v>107.69</c:v>
                </c:pt>
                <c:pt idx="113">
                  <c:v>107.7</c:v>
                </c:pt>
                <c:pt idx="114">
                  <c:v>107.7</c:v>
                </c:pt>
                <c:pt idx="115">
                  <c:v>107.71</c:v>
                </c:pt>
                <c:pt idx="116">
                  <c:v>107.73</c:v>
                </c:pt>
                <c:pt idx="117">
                  <c:v>107.75</c:v>
                </c:pt>
                <c:pt idx="118">
                  <c:v>107.78</c:v>
                </c:pt>
                <c:pt idx="119">
                  <c:v>107.81</c:v>
                </c:pt>
                <c:pt idx="120">
                  <c:v>107.84</c:v>
                </c:pt>
                <c:pt idx="121">
                  <c:v>107.88</c:v>
                </c:pt>
                <c:pt idx="122">
                  <c:v>107.9</c:v>
                </c:pt>
                <c:pt idx="123">
                  <c:v>107.93</c:v>
                </c:pt>
                <c:pt idx="124">
                  <c:v>107.96</c:v>
                </c:pt>
                <c:pt idx="125">
                  <c:v>107.99</c:v>
                </c:pt>
                <c:pt idx="126">
                  <c:v>108.03</c:v>
                </c:pt>
                <c:pt idx="127">
                  <c:v>108.05</c:v>
                </c:pt>
                <c:pt idx="128">
                  <c:v>108.08</c:v>
                </c:pt>
                <c:pt idx="129">
                  <c:v>108.13</c:v>
                </c:pt>
                <c:pt idx="130">
                  <c:v>108.16</c:v>
                </c:pt>
                <c:pt idx="131">
                  <c:v>108.18</c:v>
                </c:pt>
                <c:pt idx="132">
                  <c:v>108.2</c:v>
                </c:pt>
                <c:pt idx="133">
                  <c:v>108.21</c:v>
                </c:pt>
                <c:pt idx="134">
                  <c:v>108.23</c:v>
                </c:pt>
                <c:pt idx="135">
                  <c:v>108.26</c:v>
                </c:pt>
                <c:pt idx="136">
                  <c:v>108.3</c:v>
                </c:pt>
                <c:pt idx="137">
                  <c:v>108.34</c:v>
                </c:pt>
                <c:pt idx="138">
                  <c:v>108.37</c:v>
                </c:pt>
                <c:pt idx="139">
                  <c:v>108.4</c:v>
                </c:pt>
                <c:pt idx="140">
                  <c:v>108.43</c:v>
                </c:pt>
                <c:pt idx="141">
                  <c:v>108.46</c:v>
                </c:pt>
                <c:pt idx="142">
                  <c:v>108.48</c:v>
                </c:pt>
                <c:pt idx="143">
                  <c:v>108.52</c:v>
                </c:pt>
                <c:pt idx="144">
                  <c:v>108.55</c:v>
                </c:pt>
                <c:pt idx="145">
                  <c:v>108.59</c:v>
                </c:pt>
                <c:pt idx="146">
                  <c:v>108.62</c:v>
                </c:pt>
                <c:pt idx="147">
                  <c:v>108.68</c:v>
                </c:pt>
                <c:pt idx="148">
                  <c:v>108.74</c:v>
                </c:pt>
                <c:pt idx="149">
                  <c:v>108.81</c:v>
                </c:pt>
                <c:pt idx="150">
                  <c:v>108.84</c:v>
                </c:pt>
                <c:pt idx="151">
                  <c:v>108.86</c:v>
                </c:pt>
                <c:pt idx="152">
                  <c:v>108.88</c:v>
                </c:pt>
                <c:pt idx="153">
                  <c:v>108.95</c:v>
                </c:pt>
                <c:pt idx="154">
                  <c:v>109.01</c:v>
                </c:pt>
                <c:pt idx="155">
                  <c:v>109.02</c:v>
                </c:pt>
                <c:pt idx="156">
                  <c:v>109.07</c:v>
                </c:pt>
                <c:pt idx="157">
                  <c:v>109.1</c:v>
                </c:pt>
                <c:pt idx="158">
                  <c:v>109.13</c:v>
                </c:pt>
                <c:pt idx="159">
                  <c:v>109.14</c:v>
                </c:pt>
                <c:pt idx="160">
                  <c:v>109.24</c:v>
                </c:pt>
                <c:pt idx="161">
                  <c:v>109.23</c:v>
                </c:pt>
                <c:pt idx="162">
                  <c:v>109.26</c:v>
                </c:pt>
                <c:pt idx="163">
                  <c:v>109.33</c:v>
                </c:pt>
                <c:pt idx="164">
                  <c:v>109.37</c:v>
                </c:pt>
                <c:pt idx="165">
                  <c:v>109.37</c:v>
                </c:pt>
                <c:pt idx="166">
                  <c:v>109.44</c:v>
                </c:pt>
                <c:pt idx="167">
                  <c:v>109.41</c:v>
                </c:pt>
                <c:pt idx="168">
                  <c:v>109.44</c:v>
                </c:pt>
                <c:pt idx="169">
                  <c:v>109.49</c:v>
                </c:pt>
                <c:pt idx="170">
                  <c:v>109.46</c:v>
                </c:pt>
                <c:pt idx="171">
                  <c:v>109.48</c:v>
                </c:pt>
                <c:pt idx="172">
                  <c:v>109.49</c:v>
                </c:pt>
                <c:pt idx="173">
                  <c:v>109.54</c:v>
                </c:pt>
                <c:pt idx="174">
                  <c:v>109.56</c:v>
                </c:pt>
                <c:pt idx="175">
                  <c:v>109.6</c:v>
                </c:pt>
                <c:pt idx="176">
                  <c:v>109.59</c:v>
                </c:pt>
                <c:pt idx="177">
                  <c:v>109.56</c:v>
                </c:pt>
                <c:pt idx="178">
                  <c:v>109.55</c:v>
                </c:pt>
                <c:pt idx="179">
                  <c:v>109.58</c:v>
                </c:pt>
                <c:pt idx="180">
                  <c:v>109.56</c:v>
                </c:pt>
                <c:pt idx="181">
                  <c:v>109.61</c:v>
                </c:pt>
                <c:pt idx="182">
                  <c:v>109.68</c:v>
                </c:pt>
                <c:pt idx="183">
                  <c:v>109.77</c:v>
                </c:pt>
                <c:pt idx="184">
                  <c:v>109.81</c:v>
                </c:pt>
                <c:pt idx="185">
                  <c:v>109.81</c:v>
                </c:pt>
                <c:pt idx="186">
                  <c:v>109.88</c:v>
                </c:pt>
                <c:pt idx="187">
                  <c:v>109.84</c:v>
                </c:pt>
                <c:pt idx="188">
                  <c:v>109.89</c:v>
                </c:pt>
                <c:pt idx="189">
                  <c:v>109.89</c:v>
                </c:pt>
                <c:pt idx="190">
                  <c:v>109.82</c:v>
                </c:pt>
                <c:pt idx="191">
                  <c:v>109.81</c:v>
                </c:pt>
                <c:pt idx="192">
                  <c:v>109.86</c:v>
                </c:pt>
                <c:pt idx="193">
                  <c:v>110.17</c:v>
                </c:pt>
                <c:pt idx="194">
                  <c:v>110.12</c:v>
                </c:pt>
                <c:pt idx="195">
                  <c:v>110.03</c:v>
                </c:pt>
                <c:pt idx="196">
                  <c:v>109.93</c:v>
                </c:pt>
                <c:pt idx="197">
                  <c:v>109.86</c:v>
                </c:pt>
                <c:pt idx="198">
                  <c:v>109.84</c:v>
                </c:pt>
                <c:pt idx="199">
                  <c:v>109.76</c:v>
                </c:pt>
                <c:pt idx="200">
                  <c:v>109.76</c:v>
                </c:pt>
                <c:pt idx="201">
                  <c:v>109.69</c:v>
                </c:pt>
                <c:pt idx="202">
                  <c:v>109.59</c:v>
                </c:pt>
                <c:pt idx="203">
                  <c:v>109.58</c:v>
                </c:pt>
                <c:pt idx="204">
                  <c:v>109.57</c:v>
                </c:pt>
                <c:pt idx="205">
                  <c:v>109.52</c:v>
                </c:pt>
                <c:pt idx="206">
                  <c:v>109.49</c:v>
                </c:pt>
                <c:pt idx="207">
                  <c:v>109.53</c:v>
                </c:pt>
                <c:pt idx="208">
                  <c:v>109.42</c:v>
                </c:pt>
                <c:pt idx="209">
                  <c:v>109.4</c:v>
                </c:pt>
                <c:pt idx="210">
                  <c:v>109.37</c:v>
                </c:pt>
                <c:pt idx="211">
                  <c:v>109.32</c:v>
                </c:pt>
                <c:pt idx="212">
                  <c:v>109.33</c:v>
                </c:pt>
                <c:pt idx="213">
                  <c:v>109.36</c:v>
                </c:pt>
                <c:pt idx="214">
                  <c:v>109.29</c:v>
                </c:pt>
                <c:pt idx="215">
                  <c:v>109.25</c:v>
                </c:pt>
                <c:pt idx="216">
                  <c:v>109.31</c:v>
                </c:pt>
                <c:pt idx="217">
                  <c:v>109.34</c:v>
                </c:pt>
                <c:pt idx="218">
                  <c:v>109.3</c:v>
                </c:pt>
                <c:pt idx="219">
                  <c:v>109.36</c:v>
                </c:pt>
                <c:pt idx="220">
                  <c:v>109.34</c:v>
                </c:pt>
                <c:pt idx="221">
                  <c:v>109.42</c:v>
                </c:pt>
                <c:pt idx="222">
                  <c:v>109.39</c:v>
                </c:pt>
                <c:pt idx="223">
                  <c:v>109.33</c:v>
                </c:pt>
                <c:pt idx="224">
                  <c:v>109.36</c:v>
                </c:pt>
                <c:pt idx="225">
                  <c:v>109.31</c:v>
                </c:pt>
                <c:pt idx="226">
                  <c:v>109.34</c:v>
                </c:pt>
                <c:pt idx="227">
                  <c:v>109.3</c:v>
                </c:pt>
                <c:pt idx="228">
                  <c:v>109.35</c:v>
                </c:pt>
                <c:pt idx="229">
                  <c:v>109.27</c:v>
                </c:pt>
                <c:pt idx="230">
                  <c:v>109.24</c:v>
                </c:pt>
                <c:pt idx="231">
                  <c:v>109.26</c:v>
                </c:pt>
                <c:pt idx="232">
                  <c:v>109.18</c:v>
                </c:pt>
                <c:pt idx="233">
                  <c:v>109.13</c:v>
                </c:pt>
                <c:pt idx="234">
                  <c:v>109.12</c:v>
                </c:pt>
                <c:pt idx="235">
                  <c:v>109.09</c:v>
                </c:pt>
                <c:pt idx="236">
                  <c:v>109.08</c:v>
                </c:pt>
                <c:pt idx="237">
                  <c:v>109.08</c:v>
                </c:pt>
                <c:pt idx="238">
                  <c:v>109.09</c:v>
                </c:pt>
                <c:pt idx="239">
                  <c:v>109.14</c:v>
                </c:pt>
                <c:pt idx="240">
                  <c:v>109.05</c:v>
                </c:pt>
                <c:pt idx="241">
                  <c:v>109.04</c:v>
                </c:pt>
                <c:pt idx="242">
                  <c:v>109.05</c:v>
                </c:pt>
                <c:pt idx="243">
                  <c:v>109.05</c:v>
                </c:pt>
                <c:pt idx="244">
                  <c:v>109.03</c:v>
                </c:pt>
                <c:pt idx="245">
                  <c:v>108.94</c:v>
                </c:pt>
                <c:pt idx="246">
                  <c:v>108.93</c:v>
                </c:pt>
                <c:pt idx="247">
                  <c:v>108.92</c:v>
                </c:pt>
                <c:pt idx="248">
                  <c:v>108.87</c:v>
                </c:pt>
                <c:pt idx="249">
                  <c:v>108.9</c:v>
                </c:pt>
                <c:pt idx="250">
                  <c:v>108.82</c:v>
                </c:pt>
                <c:pt idx="251">
                  <c:v>108.9</c:v>
                </c:pt>
                <c:pt idx="252">
                  <c:v>108.83</c:v>
                </c:pt>
                <c:pt idx="253">
                  <c:v>108.82</c:v>
                </c:pt>
                <c:pt idx="254">
                  <c:v>108.8</c:v>
                </c:pt>
                <c:pt idx="255">
                  <c:v>108.83</c:v>
                </c:pt>
                <c:pt idx="256">
                  <c:v>108.83</c:v>
                </c:pt>
                <c:pt idx="257">
                  <c:v>108.8</c:v>
                </c:pt>
                <c:pt idx="258">
                  <c:v>108.82</c:v>
                </c:pt>
                <c:pt idx="259">
                  <c:v>108.79</c:v>
                </c:pt>
                <c:pt idx="260">
                  <c:v>108.77</c:v>
                </c:pt>
                <c:pt idx="261">
                  <c:v>108.8</c:v>
                </c:pt>
                <c:pt idx="262">
                  <c:v>108.76</c:v>
                </c:pt>
                <c:pt idx="263">
                  <c:v>108.77</c:v>
                </c:pt>
                <c:pt idx="264">
                  <c:v>108.73</c:v>
                </c:pt>
                <c:pt idx="265">
                  <c:v>108.76</c:v>
                </c:pt>
                <c:pt idx="266">
                  <c:v>108.76</c:v>
                </c:pt>
                <c:pt idx="267">
                  <c:v>108.69</c:v>
                </c:pt>
                <c:pt idx="268">
                  <c:v>108.73</c:v>
                </c:pt>
                <c:pt idx="269">
                  <c:v>108.72</c:v>
                </c:pt>
                <c:pt idx="270">
                  <c:v>108.72</c:v>
                </c:pt>
                <c:pt idx="271">
                  <c:v>108.74</c:v>
                </c:pt>
                <c:pt idx="272">
                  <c:v>108.7</c:v>
                </c:pt>
                <c:pt idx="273">
                  <c:v>108.7</c:v>
                </c:pt>
                <c:pt idx="274">
                  <c:v>108.69</c:v>
                </c:pt>
                <c:pt idx="275">
                  <c:v>108.65</c:v>
                </c:pt>
                <c:pt idx="276">
                  <c:v>108.69</c:v>
                </c:pt>
                <c:pt idx="277">
                  <c:v>108.69</c:v>
                </c:pt>
                <c:pt idx="278">
                  <c:v>108.69</c:v>
                </c:pt>
                <c:pt idx="279">
                  <c:v>108.7</c:v>
                </c:pt>
                <c:pt idx="280">
                  <c:v>108.74</c:v>
                </c:pt>
                <c:pt idx="281">
                  <c:v>108.73</c:v>
                </c:pt>
                <c:pt idx="282">
                  <c:v>108.66</c:v>
                </c:pt>
                <c:pt idx="283">
                  <c:v>108.62</c:v>
                </c:pt>
                <c:pt idx="284">
                  <c:v>108.58</c:v>
                </c:pt>
                <c:pt idx="285">
                  <c:v>108.72</c:v>
                </c:pt>
                <c:pt idx="286">
                  <c:v>108.71</c:v>
                </c:pt>
                <c:pt idx="287">
                  <c:v>108.73</c:v>
                </c:pt>
                <c:pt idx="288">
                  <c:v>108.69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CB-49A1-8770-B07553EADF8D}"/>
            </c:ext>
          </c:extLst>
        </c:ser>
        <c:ser>
          <c:idx val="1"/>
          <c:order val="1"/>
          <c:tx>
            <c:strRef>
              <c:f>'[ダムなし水位（H25）.xlsx]石田川_岸脇'!$R$1</c:f>
              <c:strCache>
                <c:ptCount val="1"/>
                <c:pt idx="0">
                  <c:v>2_石田川10_25m 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'[ダムなし水位（H25）.xlsx]石田川_岸脇'!$B$2:$B$290</c:f>
              <c:numCache>
                <c:formatCode>h:mm</c:formatCode>
                <c:ptCount val="28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9.7222222222222224E-2</c:v>
                </c:pt>
                <c:pt idx="15">
                  <c:v>0.10416666666666667</c:v>
                </c:pt>
                <c:pt idx="16">
                  <c:v>0.1111111111111111</c:v>
                </c:pt>
                <c:pt idx="17">
                  <c:v>0.11805555555555557</c:v>
                </c:pt>
                <c:pt idx="18">
                  <c:v>0.125</c:v>
                </c:pt>
                <c:pt idx="19">
                  <c:v>0.13194444444444445</c:v>
                </c:pt>
                <c:pt idx="20">
                  <c:v>0.1388888888888889</c:v>
                </c:pt>
                <c:pt idx="21">
                  <c:v>0.14583333333333334</c:v>
                </c:pt>
                <c:pt idx="22">
                  <c:v>0.15277777777777776</c:v>
                </c:pt>
                <c:pt idx="23">
                  <c:v>0.15972222222222224</c:v>
                </c:pt>
                <c:pt idx="24">
                  <c:v>0.16666666666666666</c:v>
                </c:pt>
                <c:pt idx="25">
                  <c:v>0.17361111111111113</c:v>
                </c:pt>
                <c:pt idx="26">
                  <c:v>0.18055555555555555</c:v>
                </c:pt>
                <c:pt idx="27">
                  <c:v>0.1875</c:v>
                </c:pt>
                <c:pt idx="28">
                  <c:v>0.19444444444444445</c:v>
                </c:pt>
                <c:pt idx="29">
                  <c:v>0.20138888888888887</c:v>
                </c:pt>
                <c:pt idx="30">
                  <c:v>0.20833333333333334</c:v>
                </c:pt>
                <c:pt idx="31">
                  <c:v>0.21527777777777779</c:v>
                </c:pt>
                <c:pt idx="32">
                  <c:v>0.22222222222222221</c:v>
                </c:pt>
                <c:pt idx="33">
                  <c:v>0.22916666666666666</c:v>
                </c:pt>
                <c:pt idx="34">
                  <c:v>0.23611111111111113</c:v>
                </c:pt>
                <c:pt idx="35">
                  <c:v>0.24305555555555555</c:v>
                </c:pt>
                <c:pt idx="36">
                  <c:v>0.25</c:v>
                </c:pt>
                <c:pt idx="37">
                  <c:v>0.25694444444444448</c:v>
                </c:pt>
                <c:pt idx="38">
                  <c:v>0.2638888888888889</c:v>
                </c:pt>
                <c:pt idx="39">
                  <c:v>0.27083333333333331</c:v>
                </c:pt>
                <c:pt idx="40">
                  <c:v>0.27777777777777779</c:v>
                </c:pt>
                <c:pt idx="41">
                  <c:v>0.28472222222222221</c:v>
                </c:pt>
                <c:pt idx="42">
                  <c:v>0.29166666666666669</c:v>
                </c:pt>
                <c:pt idx="43">
                  <c:v>0.2986111111111111</c:v>
                </c:pt>
                <c:pt idx="44">
                  <c:v>0.30555555555555552</c:v>
                </c:pt>
                <c:pt idx="45">
                  <c:v>0.3125</c:v>
                </c:pt>
                <c:pt idx="46">
                  <c:v>0.31944444444444448</c:v>
                </c:pt>
                <c:pt idx="47">
                  <c:v>0.3263888888888889</c:v>
                </c:pt>
                <c:pt idx="48">
                  <c:v>0.33333333333333331</c:v>
                </c:pt>
                <c:pt idx="49">
                  <c:v>0.34027777777777773</c:v>
                </c:pt>
                <c:pt idx="50">
                  <c:v>0.34722222222222227</c:v>
                </c:pt>
                <c:pt idx="51">
                  <c:v>0.35416666666666669</c:v>
                </c:pt>
                <c:pt idx="52">
                  <c:v>0.3611111111111111</c:v>
                </c:pt>
                <c:pt idx="53">
                  <c:v>0.36805555555555558</c:v>
                </c:pt>
                <c:pt idx="54">
                  <c:v>0.375</c:v>
                </c:pt>
                <c:pt idx="55">
                  <c:v>0.38194444444444442</c:v>
                </c:pt>
                <c:pt idx="56">
                  <c:v>0.3888888888888889</c:v>
                </c:pt>
                <c:pt idx="57">
                  <c:v>0.39583333333333331</c:v>
                </c:pt>
                <c:pt idx="58">
                  <c:v>0.40277777777777773</c:v>
                </c:pt>
                <c:pt idx="59">
                  <c:v>0.40972222222222227</c:v>
                </c:pt>
                <c:pt idx="60">
                  <c:v>0.41666666666666669</c:v>
                </c:pt>
                <c:pt idx="61">
                  <c:v>0.4236111111111111</c:v>
                </c:pt>
                <c:pt idx="62">
                  <c:v>0.43055555555555558</c:v>
                </c:pt>
                <c:pt idx="63">
                  <c:v>0.4375</c:v>
                </c:pt>
                <c:pt idx="64">
                  <c:v>0.44444444444444442</c:v>
                </c:pt>
                <c:pt idx="65">
                  <c:v>0.4513888888888889</c:v>
                </c:pt>
                <c:pt idx="66">
                  <c:v>0.45833333333333331</c:v>
                </c:pt>
                <c:pt idx="67">
                  <c:v>0.46527777777777773</c:v>
                </c:pt>
                <c:pt idx="68">
                  <c:v>0.47222222222222227</c:v>
                </c:pt>
                <c:pt idx="69">
                  <c:v>0.47916666666666669</c:v>
                </c:pt>
                <c:pt idx="70">
                  <c:v>0.4861111111111111</c:v>
                </c:pt>
                <c:pt idx="71">
                  <c:v>0.49305555555555558</c:v>
                </c:pt>
                <c:pt idx="72">
                  <c:v>0.5</c:v>
                </c:pt>
                <c:pt idx="73">
                  <c:v>0.50694444444444442</c:v>
                </c:pt>
                <c:pt idx="74">
                  <c:v>0.51388888888888895</c:v>
                </c:pt>
                <c:pt idx="75">
                  <c:v>0.52083333333333337</c:v>
                </c:pt>
                <c:pt idx="76">
                  <c:v>0.52777777777777779</c:v>
                </c:pt>
                <c:pt idx="77">
                  <c:v>0.53472222222222221</c:v>
                </c:pt>
                <c:pt idx="78">
                  <c:v>0.54166666666666663</c:v>
                </c:pt>
                <c:pt idx="79">
                  <c:v>0.54861111111111105</c:v>
                </c:pt>
                <c:pt idx="80">
                  <c:v>0.55555555555555558</c:v>
                </c:pt>
                <c:pt idx="81">
                  <c:v>0.5625</c:v>
                </c:pt>
                <c:pt idx="82">
                  <c:v>0.56944444444444442</c:v>
                </c:pt>
                <c:pt idx="83">
                  <c:v>0.57638888888888895</c:v>
                </c:pt>
                <c:pt idx="84">
                  <c:v>0.58333333333333337</c:v>
                </c:pt>
                <c:pt idx="85">
                  <c:v>0.59027777777777779</c:v>
                </c:pt>
                <c:pt idx="86">
                  <c:v>0.59722222222222221</c:v>
                </c:pt>
                <c:pt idx="87">
                  <c:v>0.60416666666666663</c:v>
                </c:pt>
                <c:pt idx="88">
                  <c:v>0.61111111111111105</c:v>
                </c:pt>
                <c:pt idx="89">
                  <c:v>0.61805555555555558</c:v>
                </c:pt>
                <c:pt idx="90">
                  <c:v>0.625</c:v>
                </c:pt>
                <c:pt idx="91">
                  <c:v>0.63194444444444442</c:v>
                </c:pt>
                <c:pt idx="92">
                  <c:v>0.63888888888888895</c:v>
                </c:pt>
                <c:pt idx="93">
                  <c:v>0.64583333333333337</c:v>
                </c:pt>
                <c:pt idx="94">
                  <c:v>0.65277777777777779</c:v>
                </c:pt>
                <c:pt idx="95">
                  <c:v>0.65972222222222221</c:v>
                </c:pt>
                <c:pt idx="96">
                  <c:v>0.66666666666666663</c:v>
                </c:pt>
                <c:pt idx="97">
                  <c:v>0.67361111111111116</c:v>
                </c:pt>
                <c:pt idx="98">
                  <c:v>0.68055555555555547</c:v>
                </c:pt>
                <c:pt idx="99">
                  <c:v>0.6875</c:v>
                </c:pt>
                <c:pt idx="100">
                  <c:v>0.69444444444444453</c:v>
                </c:pt>
                <c:pt idx="101">
                  <c:v>0.70138888888888884</c:v>
                </c:pt>
                <c:pt idx="102">
                  <c:v>0.70833333333333337</c:v>
                </c:pt>
                <c:pt idx="103">
                  <c:v>0.71527777777777779</c:v>
                </c:pt>
                <c:pt idx="104">
                  <c:v>0.72222222222222221</c:v>
                </c:pt>
                <c:pt idx="105">
                  <c:v>0.72916666666666663</c:v>
                </c:pt>
                <c:pt idx="106">
                  <c:v>0.73611111111111116</c:v>
                </c:pt>
                <c:pt idx="107">
                  <c:v>0.74305555555555547</c:v>
                </c:pt>
                <c:pt idx="108">
                  <c:v>0.75</c:v>
                </c:pt>
                <c:pt idx="109">
                  <c:v>0.75694444444444453</c:v>
                </c:pt>
                <c:pt idx="110">
                  <c:v>0.76388888888888884</c:v>
                </c:pt>
                <c:pt idx="111">
                  <c:v>0.77083333333333337</c:v>
                </c:pt>
                <c:pt idx="112">
                  <c:v>0.77777777777777779</c:v>
                </c:pt>
                <c:pt idx="113">
                  <c:v>0.78472222222222221</c:v>
                </c:pt>
                <c:pt idx="114">
                  <c:v>0.79166666666666663</c:v>
                </c:pt>
                <c:pt idx="115">
                  <c:v>0.79861111111111116</c:v>
                </c:pt>
                <c:pt idx="116">
                  <c:v>0.80555555555555547</c:v>
                </c:pt>
                <c:pt idx="117">
                  <c:v>0.8125</c:v>
                </c:pt>
                <c:pt idx="118">
                  <c:v>0.81944444444444453</c:v>
                </c:pt>
                <c:pt idx="119">
                  <c:v>0.82638888888888884</c:v>
                </c:pt>
                <c:pt idx="120">
                  <c:v>0.83333333333333337</c:v>
                </c:pt>
                <c:pt idx="121">
                  <c:v>0.84027777777777779</c:v>
                </c:pt>
                <c:pt idx="122">
                  <c:v>0.84722222222222221</c:v>
                </c:pt>
                <c:pt idx="123">
                  <c:v>0.85416666666666663</c:v>
                </c:pt>
                <c:pt idx="124">
                  <c:v>0.86111111111111116</c:v>
                </c:pt>
                <c:pt idx="125">
                  <c:v>0.86805555555555547</c:v>
                </c:pt>
                <c:pt idx="126">
                  <c:v>0.875</c:v>
                </c:pt>
                <c:pt idx="127">
                  <c:v>0.88194444444444453</c:v>
                </c:pt>
                <c:pt idx="128">
                  <c:v>0.88888888888888884</c:v>
                </c:pt>
                <c:pt idx="129">
                  <c:v>0.89583333333333337</c:v>
                </c:pt>
                <c:pt idx="130">
                  <c:v>0.90277777777777779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0.92361111111111116</c:v>
                </c:pt>
                <c:pt idx="134">
                  <c:v>0.93055555555555547</c:v>
                </c:pt>
                <c:pt idx="135">
                  <c:v>0.9375</c:v>
                </c:pt>
                <c:pt idx="136">
                  <c:v>0.94444444444444453</c:v>
                </c:pt>
                <c:pt idx="137">
                  <c:v>0.95138888888888884</c:v>
                </c:pt>
                <c:pt idx="138">
                  <c:v>0.95833333333333337</c:v>
                </c:pt>
                <c:pt idx="139">
                  <c:v>0.96527777777777779</c:v>
                </c:pt>
                <c:pt idx="140">
                  <c:v>0.97222222222222221</c:v>
                </c:pt>
                <c:pt idx="141">
                  <c:v>0.97916666666666663</c:v>
                </c:pt>
                <c:pt idx="142">
                  <c:v>0.98611111111111116</c:v>
                </c:pt>
                <c:pt idx="143">
                  <c:v>0.99305555555555547</c:v>
                </c:pt>
                <c:pt idx="144">
                  <c:v>0</c:v>
                </c:pt>
                <c:pt idx="145">
                  <c:v>6.9444444444444441E-3</c:v>
                </c:pt>
                <c:pt idx="146">
                  <c:v>1.3888888888888888E-2</c:v>
                </c:pt>
                <c:pt idx="147">
                  <c:v>2.0833333333333332E-2</c:v>
                </c:pt>
                <c:pt idx="148">
                  <c:v>2.7777777777777776E-2</c:v>
                </c:pt>
                <c:pt idx="149">
                  <c:v>3.4722222222222224E-2</c:v>
                </c:pt>
                <c:pt idx="150">
                  <c:v>4.1666666666666664E-2</c:v>
                </c:pt>
                <c:pt idx="151">
                  <c:v>4.8611111111111112E-2</c:v>
                </c:pt>
                <c:pt idx="152">
                  <c:v>5.5555555555555552E-2</c:v>
                </c:pt>
                <c:pt idx="153">
                  <c:v>6.25E-2</c:v>
                </c:pt>
                <c:pt idx="154">
                  <c:v>6.9444444444444434E-2</c:v>
                </c:pt>
                <c:pt idx="155">
                  <c:v>7.6388888888888895E-2</c:v>
                </c:pt>
                <c:pt idx="156">
                  <c:v>8.3333333333333329E-2</c:v>
                </c:pt>
                <c:pt idx="157">
                  <c:v>9.0277777777777776E-2</c:v>
                </c:pt>
                <c:pt idx="158">
                  <c:v>9.7222222222222224E-2</c:v>
                </c:pt>
                <c:pt idx="159">
                  <c:v>0.10416666666666667</c:v>
                </c:pt>
                <c:pt idx="160">
                  <c:v>0.1111111111111111</c:v>
                </c:pt>
                <c:pt idx="161">
                  <c:v>0.11805555555555557</c:v>
                </c:pt>
                <c:pt idx="162">
                  <c:v>0.125</c:v>
                </c:pt>
                <c:pt idx="163">
                  <c:v>0.13194444444444445</c:v>
                </c:pt>
                <c:pt idx="164">
                  <c:v>0.1388888888888889</c:v>
                </c:pt>
                <c:pt idx="165">
                  <c:v>0.14583333333333334</c:v>
                </c:pt>
                <c:pt idx="166">
                  <c:v>0.15277777777777776</c:v>
                </c:pt>
                <c:pt idx="167">
                  <c:v>0.15972222222222224</c:v>
                </c:pt>
                <c:pt idx="168">
                  <c:v>0.16666666666666666</c:v>
                </c:pt>
                <c:pt idx="169">
                  <c:v>0.17361111111111113</c:v>
                </c:pt>
                <c:pt idx="170">
                  <c:v>0.18055555555555555</c:v>
                </c:pt>
                <c:pt idx="171">
                  <c:v>0.1875</c:v>
                </c:pt>
                <c:pt idx="172">
                  <c:v>0.19444444444444445</c:v>
                </c:pt>
                <c:pt idx="173">
                  <c:v>0.20138888888888887</c:v>
                </c:pt>
                <c:pt idx="174">
                  <c:v>0.20833333333333334</c:v>
                </c:pt>
                <c:pt idx="175">
                  <c:v>0.21527777777777779</c:v>
                </c:pt>
                <c:pt idx="176">
                  <c:v>0.22222222222222221</c:v>
                </c:pt>
                <c:pt idx="177">
                  <c:v>0.22916666666666666</c:v>
                </c:pt>
                <c:pt idx="178">
                  <c:v>0.23611111111111113</c:v>
                </c:pt>
                <c:pt idx="179">
                  <c:v>0.24305555555555555</c:v>
                </c:pt>
                <c:pt idx="180">
                  <c:v>0.25</c:v>
                </c:pt>
                <c:pt idx="181">
                  <c:v>0.25694444444444448</c:v>
                </c:pt>
                <c:pt idx="182">
                  <c:v>0.2638888888888889</c:v>
                </c:pt>
                <c:pt idx="183">
                  <c:v>0.27083333333333331</c:v>
                </c:pt>
                <c:pt idx="184">
                  <c:v>0.27777777777777779</c:v>
                </c:pt>
                <c:pt idx="185">
                  <c:v>0.28472222222222221</c:v>
                </c:pt>
                <c:pt idx="186">
                  <c:v>0.29166666666666669</c:v>
                </c:pt>
                <c:pt idx="187">
                  <c:v>0.2986111111111111</c:v>
                </c:pt>
                <c:pt idx="188">
                  <c:v>0.30555555555555552</c:v>
                </c:pt>
                <c:pt idx="189">
                  <c:v>0.3125</c:v>
                </c:pt>
                <c:pt idx="190">
                  <c:v>0.31944444444444448</c:v>
                </c:pt>
                <c:pt idx="191">
                  <c:v>0.3263888888888889</c:v>
                </c:pt>
                <c:pt idx="192">
                  <c:v>0.33333333333333331</c:v>
                </c:pt>
                <c:pt idx="193">
                  <c:v>0.34027777777777773</c:v>
                </c:pt>
                <c:pt idx="194">
                  <c:v>0.34722222222222227</c:v>
                </c:pt>
                <c:pt idx="195">
                  <c:v>0.35416666666666669</c:v>
                </c:pt>
                <c:pt idx="196">
                  <c:v>0.3611111111111111</c:v>
                </c:pt>
                <c:pt idx="197">
                  <c:v>0.36805555555555558</c:v>
                </c:pt>
                <c:pt idx="198">
                  <c:v>0.375</c:v>
                </c:pt>
                <c:pt idx="199">
                  <c:v>0.38194444444444442</c:v>
                </c:pt>
                <c:pt idx="200">
                  <c:v>0.3888888888888889</c:v>
                </c:pt>
                <c:pt idx="201">
                  <c:v>0.39583333333333331</c:v>
                </c:pt>
                <c:pt idx="202">
                  <c:v>0.40277777777777773</c:v>
                </c:pt>
                <c:pt idx="203">
                  <c:v>0.40972222222222227</c:v>
                </c:pt>
                <c:pt idx="204">
                  <c:v>0.41666666666666669</c:v>
                </c:pt>
                <c:pt idx="205">
                  <c:v>0.4236111111111111</c:v>
                </c:pt>
                <c:pt idx="206">
                  <c:v>0.43055555555555558</c:v>
                </c:pt>
                <c:pt idx="207">
                  <c:v>0.4375</c:v>
                </c:pt>
                <c:pt idx="208">
                  <c:v>0.44444444444444442</c:v>
                </c:pt>
                <c:pt idx="209">
                  <c:v>0.4513888888888889</c:v>
                </c:pt>
                <c:pt idx="210">
                  <c:v>0.45833333333333331</c:v>
                </c:pt>
                <c:pt idx="211">
                  <c:v>0.46527777777777773</c:v>
                </c:pt>
                <c:pt idx="212">
                  <c:v>0.47222222222222227</c:v>
                </c:pt>
                <c:pt idx="213">
                  <c:v>0.47916666666666669</c:v>
                </c:pt>
                <c:pt idx="214">
                  <c:v>0.4861111111111111</c:v>
                </c:pt>
                <c:pt idx="215">
                  <c:v>0.49305555555555558</c:v>
                </c:pt>
                <c:pt idx="216">
                  <c:v>0.5</c:v>
                </c:pt>
                <c:pt idx="217">
                  <c:v>0.50694444444444442</c:v>
                </c:pt>
                <c:pt idx="218">
                  <c:v>0.51388888888888895</c:v>
                </c:pt>
                <c:pt idx="219">
                  <c:v>0.52083333333333337</c:v>
                </c:pt>
                <c:pt idx="220">
                  <c:v>0.52777777777777779</c:v>
                </c:pt>
                <c:pt idx="221">
                  <c:v>0.53472222222222221</c:v>
                </c:pt>
                <c:pt idx="222">
                  <c:v>0.54166666666666663</c:v>
                </c:pt>
                <c:pt idx="223">
                  <c:v>0.54861111111111105</c:v>
                </c:pt>
                <c:pt idx="224">
                  <c:v>0.55555555555555558</c:v>
                </c:pt>
                <c:pt idx="225">
                  <c:v>0.5625</c:v>
                </c:pt>
                <c:pt idx="226">
                  <c:v>0.56944444444444442</c:v>
                </c:pt>
                <c:pt idx="227">
                  <c:v>0.57638888888888895</c:v>
                </c:pt>
                <c:pt idx="228">
                  <c:v>0.58333333333333337</c:v>
                </c:pt>
                <c:pt idx="229">
                  <c:v>0.59027777777777779</c:v>
                </c:pt>
                <c:pt idx="230">
                  <c:v>0.59722222222222221</c:v>
                </c:pt>
                <c:pt idx="231">
                  <c:v>0.60416666666666663</c:v>
                </c:pt>
                <c:pt idx="232">
                  <c:v>0.61111111111111105</c:v>
                </c:pt>
                <c:pt idx="233">
                  <c:v>0.61805555555555558</c:v>
                </c:pt>
                <c:pt idx="234">
                  <c:v>0.625</c:v>
                </c:pt>
                <c:pt idx="235">
                  <c:v>0.63194444444444442</c:v>
                </c:pt>
                <c:pt idx="236">
                  <c:v>0.63888888888888895</c:v>
                </c:pt>
                <c:pt idx="237">
                  <c:v>0.64583333333333337</c:v>
                </c:pt>
                <c:pt idx="238">
                  <c:v>0.65277777777777779</c:v>
                </c:pt>
                <c:pt idx="239">
                  <c:v>0.65972222222222221</c:v>
                </c:pt>
                <c:pt idx="240">
                  <c:v>0.66666666666666663</c:v>
                </c:pt>
                <c:pt idx="241">
                  <c:v>0.67361111111111116</c:v>
                </c:pt>
                <c:pt idx="242">
                  <c:v>0.68055555555555547</c:v>
                </c:pt>
                <c:pt idx="243">
                  <c:v>0.6875</c:v>
                </c:pt>
                <c:pt idx="244">
                  <c:v>0.69444444444444453</c:v>
                </c:pt>
                <c:pt idx="245">
                  <c:v>0.70138888888888884</c:v>
                </c:pt>
                <c:pt idx="246">
                  <c:v>0.70833333333333337</c:v>
                </c:pt>
                <c:pt idx="247">
                  <c:v>0.71527777777777779</c:v>
                </c:pt>
                <c:pt idx="248">
                  <c:v>0.72222222222222221</c:v>
                </c:pt>
                <c:pt idx="249">
                  <c:v>0.72916666666666663</c:v>
                </c:pt>
                <c:pt idx="250">
                  <c:v>0.73611111111111116</c:v>
                </c:pt>
                <c:pt idx="251">
                  <c:v>0.74305555555555547</c:v>
                </c:pt>
                <c:pt idx="252">
                  <c:v>0.75</c:v>
                </c:pt>
                <c:pt idx="253">
                  <c:v>0.75694444444444453</c:v>
                </c:pt>
                <c:pt idx="254">
                  <c:v>0.76388888888888884</c:v>
                </c:pt>
                <c:pt idx="255">
                  <c:v>0.77083333333333337</c:v>
                </c:pt>
                <c:pt idx="256">
                  <c:v>0.77777777777777779</c:v>
                </c:pt>
                <c:pt idx="257">
                  <c:v>0.78472222222222221</c:v>
                </c:pt>
                <c:pt idx="258">
                  <c:v>0.79166666666666663</c:v>
                </c:pt>
                <c:pt idx="259">
                  <c:v>0.79861111111111116</c:v>
                </c:pt>
                <c:pt idx="260">
                  <c:v>0.80555555555555547</c:v>
                </c:pt>
                <c:pt idx="261">
                  <c:v>0.8125</c:v>
                </c:pt>
                <c:pt idx="262">
                  <c:v>0.81944444444444453</c:v>
                </c:pt>
                <c:pt idx="263">
                  <c:v>0.82638888888888884</c:v>
                </c:pt>
                <c:pt idx="264">
                  <c:v>0.83333333333333337</c:v>
                </c:pt>
                <c:pt idx="265">
                  <c:v>0.84027777777777779</c:v>
                </c:pt>
                <c:pt idx="266">
                  <c:v>0.84722222222222221</c:v>
                </c:pt>
                <c:pt idx="267">
                  <c:v>0.85416666666666663</c:v>
                </c:pt>
                <c:pt idx="268">
                  <c:v>0.86111111111111116</c:v>
                </c:pt>
                <c:pt idx="269">
                  <c:v>0.86805555555555547</c:v>
                </c:pt>
                <c:pt idx="270">
                  <c:v>0.875</c:v>
                </c:pt>
                <c:pt idx="271">
                  <c:v>0.88194444444444453</c:v>
                </c:pt>
                <c:pt idx="272">
                  <c:v>0.88888888888888884</c:v>
                </c:pt>
                <c:pt idx="273">
                  <c:v>0.89583333333333337</c:v>
                </c:pt>
                <c:pt idx="274">
                  <c:v>0.90277777777777779</c:v>
                </c:pt>
                <c:pt idx="275">
                  <c:v>0.90972222222222221</c:v>
                </c:pt>
                <c:pt idx="276">
                  <c:v>0.91666666666666663</c:v>
                </c:pt>
                <c:pt idx="277">
                  <c:v>0.92361111111111116</c:v>
                </c:pt>
                <c:pt idx="278">
                  <c:v>0.93055555555555547</c:v>
                </c:pt>
                <c:pt idx="279">
                  <c:v>0.9375</c:v>
                </c:pt>
                <c:pt idx="280">
                  <c:v>0.94444444444444453</c:v>
                </c:pt>
                <c:pt idx="281">
                  <c:v>0.95138888888888884</c:v>
                </c:pt>
                <c:pt idx="282">
                  <c:v>0.95833333333333337</c:v>
                </c:pt>
                <c:pt idx="283">
                  <c:v>0.96527777777777779</c:v>
                </c:pt>
                <c:pt idx="284">
                  <c:v>0.97222222222222221</c:v>
                </c:pt>
                <c:pt idx="285">
                  <c:v>0.97916666666666663</c:v>
                </c:pt>
                <c:pt idx="286">
                  <c:v>0.98611111111111116</c:v>
                </c:pt>
                <c:pt idx="287">
                  <c:v>0.99305555555555547</c:v>
                </c:pt>
                <c:pt idx="288">
                  <c:v>0</c:v>
                </c:pt>
              </c:numCache>
            </c:numRef>
          </c:cat>
          <c:val>
            <c:numRef>
              <c:f>'[ダムなし水位（H25）.xlsx]石田川_岸脇'!$R$2:$R$290</c:f>
              <c:numCache>
                <c:formatCode>General</c:formatCode>
                <c:ptCount val="289"/>
                <c:pt idx="0">
                  <c:v>107.08</c:v>
                </c:pt>
                <c:pt idx="1">
                  <c:v>107.08</c:v>
                </c:pt>
                <c:pt idx="2">
                  <c:v>107.08</c:v>
                </c:pt>
                <c:pt idx="3">
                  <c:v>107.08</c:v>
                </c:pt>
                <c:pt idx="4">
                  <c:v>107.08</c:v>
                </c:pt>
                <c:pt idx="5">
                  <c:v>107.08</c:v>
                </c:pt>
                <c:pt idx="6">
                  <c:v>107.08</c:v>
                </c:pt>
                <c:pt idx="7">
                  <c:v>107.08</c:v>
                </c:pt>
                <c:pt idx="8">
                  <c:v>107.08</c:v>
                </c:pt>
                <c:pt idx="9">
                  <c:v>107.08</c:v>
                </c:pt>
                <c:pt idx="10">
                  <c:v>107.08</c:v>
                </c:pt>
                <c:pt idx="11">
                  <c:v>107.09</c:v>
                </c:pt>
                <c:pt idx="12">
                  <c:v>107.194</c:v>
                </c:pt>
                <c:pt idx="13">
                  <c:v>107.24299999999999</c:v>
                </c:pt>
                <c:pt idx="14">
                  <c:v>107.27800000000001</c:v>
                </c:pt>
                <c:pt idx="15">
                  <c:v>107.322</c:v>
                </c:pt>
                <c:pt idx="16">
                  <c:v>107.36</c:v>
                </c:pt>
                <c:pt idx="17">
                  <c:v>107.352</c:v>
                </c:pt>
                <c:pt idx="18">
                  <c:v>107.336</c:v>
                </c:pt>
                <c:pt idx="19">
                  <c:v>107.334</c:v>
                </c:pt>
                <c:pt idx="20">
                  <c:v>107.336</c:v>
                </c:pt>
                <c:pt idx="21">
                  <c:v>107.328</c:v>
                </c:pt>
                <c:pt idx="22">
                  <c:v>107.346</c:v>
                </c:pt>
                <c:pt idx="23">
                  <c:v>107.345</c:v>
                </c:pt>
                <c:pt idx="24">
                  <c:v>107.34099999999999</c:v>
                </c:pt>
                <c:pt idx="25">
                  <c:v>107.333</c:v>
                </c:pt>
                <c:pt idx="26">
                  <c:v>107.34099999999999</c:v>
                </c:pt>
                <c:pt idx="27">
                  <c:v>107.355</c:v>
                </c:pt>
                <c:pt idx="28">
                  <c:v>107.352</c:v>
                </c:pt>
                <c:pt idx="29">
                  <c:v>107.352</c:v>
                </c:pt>
                <c:pt idx="30">
                  <c:v>107.404</c:v>
                </c:pt>
                <c:pt idx="31">
                  <c:v>107.447</c:v>
                </c:pt>
                <c:pt idx="32">
                  <c:v>107.517</c:v>
                </c:pt>
                <c:pt idx="33">
                  <c:v>107.595</c:v>
                </c:pt>
                <c:pt idx="34">
                  <c:v>107.643</c:v>
                </c:pt>
                <c:pt idx="35">
                  <c:v>107.681</c:v>
                </c:pt>
                <c:pt idx="36">
                  <c:v>107.726</c:v>
                </c:pt>
                <c:pt idx="37">
                  <c:v>107.794</c:v>
                </c:pt>
                <c:pt idx="38">
                  <c:v>107.836</c:v>
                </c:pt>
                <c:pt idx="39">
                  <c:v>107.80500000000001</c:v>
                </c:pt>
                <c:pt idx="40">
                  <c:v>107.776</c:v>
                </c:pt>
                <c:pt idx="41">
                  <c:v>107.78100000000001</c:v>
                </c:pt>
                <c:pt idx="42">
                  <c:v>107.801</c:v>
                </c:pt>
                <c:pt idx="43">
                  <c:v>107.834</c:v>
                </c:pt>
                <c:pt idx="44">
                  <c:v>107.855</c:v>
                </c:pt>
                <c:pt idx="45">
                  <c:v>107.83499999999999</c:v>
                </c:pt>
                <c:pt idx="46">
                  <c:v>107.82599999999999</c:v>
                </c:pt>
                <c:pt idx="47">
                  <c:v>107.80800000000001</c:v>
                </c:pt>
                <c:pt idx="48">
                  <c:v>107.785</c:v>
                </c:pt>
                <c:pt idx="49">
                  <c:v>107.758</c:v>
                </c:pt>
                <c:pt idx="50">
                  <c:v>107.72799999999999</c:v>
                </c:pt>
                <c:pt idx="51">
                  <c:v>107.7</c:v>
                </c:pt>
                <c:pt idx="52">
                  <c:v>107.67400000000001</c:v>
                </c:pt>
                <c:pt idx="53">
                  <c:v>107.657</c:v>
                </c:pt>
                <c:pt idx="54">
                  <c:v>107.642</c:v>
                </c:pt>
                <c:pt idx="55">
                  <c:v>107.624</c:v>
                </c:pt>
                <c:pt idx="56">
                  <c:v>107.60899999999999</c:v>
                </c:pt>
                <c:pt idx="57">
                  <c:v>107.596</c:v>
                </c:pt>
                <c:pt idx="58">
                  <c:v>107.586</c:v>
                </c:pt>
                <c:pt idx="59">
                  <c:v>107.575</c:v>
                </c:pt>
                <c:pt idx="60">
                  <c:v>107.565</c:v>
                </c:pt>
                <c:pt idx="61">
                  <c:v>107.554</c:v>
                </c:pt>
                <c:pt idx="62">
                  <c:v>107.544</c:v>
                </c:pt>
                <c:pt idx="63">
                  <c:v>107.536</c:v>
                </c:pt>
                <c:pt idx="64">
                  <c:v>107.52800000000001</c:v>
                </c:pt>
                <c:pt idx="65">
                  <c:v>107.52</c:v>
                </c:pt>
                <c:pt idx="66">
                  <c:v>107.512</c:v>
                </c:pt>
                <c:pt idx="67">
                  <c:v>107.505</c:v>
                </c:pt>
                <c:pt idx="68">
                  <c:v>107.498</c:v>
                </c:pt>
                <c:pt idx="69">
                  <c:v>107.49299999999999</c:v>
                </c:pt>
                <c:pt idx="70">
                  <c:v>107.488</c:v>
                </c:pt>
                <c:pt idx="71">
                  <c:v>107.485</c:v>
                </c:pt>
                <c:pt idx="72">
                  <c:v>107.483</c:v>
                </c:pt>
                <c:pt idx="73">
                  <c:v>107.48699999999999</c:v>
                </c:pt>
                <c:pt idx="74">
                  <c:v>107.489</c:v>
                </c:pt>
                <c:pt idx="75">
                  <c:v>107.506</c:v>
                </c:pt>
                <c:pt idx="76">
                  <c:v>107.535</c:v>
                </c:pt>
                <c:pt idx="77">
                  <c:v>107.581</c:v>
                </c:pt>
                <c:pt idx="78">
                  <c:v>107.633</c:v>
                </c:pt>
                <c:pt idx="79">
                  <c:v>107.661</c:v>
                </c:pt>
                <c:pt idx="80">
                  <c:v>107.67700000000001</c:v>
                </c:pt>
                <c:pt idx="81">
                  <c:v>107.714</c:v>
                </c:pt>
                <c:pt idx="82">
                  <c:v>107.776</c:v>
                </c:pt>
                <c:pt idx="83">
                  <c:v>107.854</c:v>
                </c:pt>
                <c:pt idx="84">
                  <c:v>107.874</c:v>
                </c:pt>
                <c:pt idx="85">
                  <c:v>107.914</c:v>
                </c:pt>
                <c:pt idx="86">
                  <c:v>107.983</c:v>
                </c:pt>
                <c:pt idx="87">
                  <c:v>108.00700000000001</c:v>
                </c:pt>
                <c:pt idx="88">
                  <c:v>108.018</c:v>
                </c:pt>
                <c:pt idx="89">
                  <c:v>108.01600000000001</c:v>
                </c:pt>
                <c:pt idx="90">
                  <c:v>107.996</c:v>
                </c:pt>
                <c:pt idx="91">
                  <c:v>107.96899999999999</c:v>
                </c:pt>
                <c:pt idx="92">
                  <c:v>107.931</c:v>
                </c:pt>
                <c:pt idx="93">
                  <c:v>107.893</c:v>
                </c:pt>
                <c:pt idx="94">
                  <c:v>107.867</c:v>
                </c:pt>
                <c:pt idx="95">
                  <c:v>107.84399999999999</c:v>
                </c:pt>
                <c:pt idx="96">
                  <c:v>107.819</c:v>
                </c:pt>
                <c:pt idx="97">
                  <c:v>107.813</c:v>
                </c:pt>
                <c:pt idx="98">
                  <c:v>107.8</c:v>
                </c:pt>
                <c:pt idx="99">
                  <c:v>107.80500000000001</c:v>
                </c:pt>
                <c:pt idx="100">
                  <c:v>107.79900000000001</c:v>
                </c:pt>
                <c:pt idx="101">
                  <c:v>107.792</c:v>
                </c:pt>
                <c:pt idx="102">
                  <c:v>107.783</c:v>
                </c:pt>
                <c:pt idx="103">
                  <c:v>107.777</c:v>
                </c:pt>
                <c:pt idx="104">
                  <c:v>107.80200000000001</c:v>
                </c:pt>
                <c:pt idx="105">
                  <c:v>107.84399999999999</c:v>
                </c:pt>
                <c:pt idx="106">
                  <c:v>107.87</c:v>
                </c:pt>
                <c:pt idx="107">
                  <c:v>107.89100000000001</c:v>
                </c:pt>
                <c:pt idx="108">
                  <c:v>107.907</c:v>
                </c:pt>
                <c:pt idx="109">
                  <c:v>107.90300000000001</c:v>
                </c:pt>
                <c:pt idx="110">
                  <c:v>107.917</c:v>
                </c:pt>
                <c:pt idx="111">
                  <c:v>107.94</c:v>
                </c:pt>
                <c:pt idx="112">
                  <c:v>107.955</c:v>
                </c:pt>
                <c:pt idx="113">
                  <c:v>107.986</c:v>
                </c:pt>
                <c:pt idx="114">
                  <c:v>108.008</c:v>
                </c:pt>
                <c:pt idx="115">
                  <c:v>108.006</c:v>
                </c:pt>
                <c:pt idx="116">
                  <c:v>108.01600000000001</c:v>
                </c:pt>
                <c:pt idx="117">
                  <c:v>108.05</c:v>
                </c:pt>
                <c:pt idx="118">
                  <c:v>108.072</c:v>
                </c:pt>
                <c:pt idx="119">
                  <c:v>108.143</c:v>
                </c:pt>
                <c:pt idx="120">
                  <c:v>108.15</c:v>
                </c:pt>
                <c:pt idx="121">
                  <c:v>108.15</c:v>
                </c:pt>
                <c:pt idx="122">
                  <c:v>108.15600000000001</c:v>
                </c:pt>
                <c:pt idx="123">
                  <c:v>108.173</c:v>
                </c:pt>
                <c:pt idx="124">
                  <c:v>108.18</c:v>
                </c:pt>
                <c:pt idx="125">
                  <c:v>108.21899999999999</c:v>
                </c:pt>
                <c:pt idx="126">
                  <c:v>108.22799999999999</c:v>
                </c:pt>
                <c:pt idx="127">
                  <c:v>108.229</c:v>
                </c:pt>
                <c:pt idx="128">
                  <c:v>108.226</c:v>
                </c:pt>
                <c:pt idx="129">
                  <c:v>108.247</c:v>
                </c:pt>
                <c:pt idx="130">
                  <c:v>108.259</c:v>
                </c:pt>
                <c:pt idx="131">
                  <c:v>108.295</c:v>
                </c:pt>
                <c:pt idx="132">
                  <c:v>108.34699999999999</c:v>
                </c:pt>
                <c:pt idx="133">
                  <c:v>108.376</c:v>
                </c:pt>
                <c:pt idx="134">
                  <c:v>108.378</c:v>
                </c:pt>
                <c:pt idx="135">
                  <c:v>108.378</c:v>
                </c:pt>
                <c:pt idx="136">
                  <c:v>108.39400000000001</c:v>
                </c:pt>
                <c:pt idx="137">
                  <c:v>108.441</c:v>
                </c:pt>
                <c:pt idx="138">
                  <c:v>108.45699999999999</c:v>
                </c:pt>
                <c:pt idx="139">
                  <c:v>108.46899999999999</c:v>
                </c:pt>
                <c:pt idx="140">
                  <c:v>108.61</c:v>
                </c:pt>
                <c:pt idx="141">
                  <c:v>108.661</c:v>
                </c:pt>
                <c:pt idx="142">
                  <c:v>108.675</c:v>
                </c:pt>
                <c:pt idx="143">
                  <c:v>108.705</c:v>
                </c:pt>
                <c:pt idx="144">
                  <c:v>108.69199999999999</c:v>
                </c:pt>
                <c:pt idx="145">
                  <c:v>108.706</c:v>
                </c:pt>
                <c:pt idx="146">
                  <c:v>108.759</c:v>
                </c:pt>
                <c:pt idx="147">
                  <c:v>108.77</c:v>
                </c:pt>
                <c:pt idx="148">
                  <c:v>108.81399999999999</c:v>
                </c:pt>
                <c:pt idx="149">
                  <c:v>108.863</c:v>
                </c:pt>
                <c:pt idx="150">
                  <c:v>108.88</c:v>
                </c:pt>
                <c:pt idx="151">
                  <c:v>108.93</c:v>
                </c:pt>
                <c:pt idx="152">
                  <c:v>109</c:v>
                </c:pt>
                <c:pt idx="153">
                  <c:v>109.116</c:v>
                </c:pt>
                <c:pt idx="154">
                  <c:v>109.196</c:v>
                </c:pt>
                <c:pt idx="155">
                  <c:v>109.22</c:v>
                </c:pt>
                <c:pt idx="156">
                  <c:v>109.292</c:v>
                </c:pt>
                <c:pt idx="157">
                  <c:v>109.304</c:v>
                </c:pt>
                <c:pt idx="158">
                  <c:v>109.334</c:v>
                </c:pt>
                <c:pt idx="159">
                  <c:v>109.402</c:v>
                </c:pt>
                <c:pt idx="160">
                  <c:v>109.41200000000001</c:v>
                </c:pt>
                <c:pt idx="161">
                  <c:v>109.396</c:v>
                </c:pt>
                <c:pt idx="162">
                  <c:v>109.392</c:v>
                </c:pt>
                <c:pt idx="163">
                  <c:v>109.38200000000001</c:v>
                </c:pt>
                <c:pt idx="164">
                  <c:v>109.377</c:v>
                </c:pt>
                <c:pt idx="165">
                  <c:v>109.389</c:v>
                </c:pt>
                <c:pt idx="166">
                  <c:v>109.40600000000001</c:v>
                </c:pt>
                <c:pt idx="167">
                  <c:v>109.40900000000001</c:v>
                </c:pt>
                <c:pt idx="168">
                  <c:v>109.419</c:v>
                </c:pt>
                <c:pt idx="169">
                  <c:v>109.434</c:v>
                </c:pt>
                <c:pt idx="170">
                  <c:v>109.467</c:v>
                </c:pt>
                <c:pt idx="171">
                  <c:v>109.48099999999999</c:v>
                </c:pt>
                <c:pt idx="172">
                  <c:v>109.44499999999999</c:v>
                </c:pt>
                <c:pt idx="173">
                  <c:v>109.393</c:v>
                </c:pt>
                <c:pt idx="174">
                  <c:v>109.379</c:v>
                </c:pt>
                <c:pt idx="175">
                  <c:v>109.395</c:v>
                </c:pt>
                <c:pt idx="176">
                  <c:v>109.441</c:v>
                </c:pt>
                <c:pt idx="177">
                  <c:v>109.51</c:v>
                </c:pt>
                <c:pt idx="178">
                  <c:v>109.559</c:v>
                </c:pt>
                <c:pt idx="179">
                  <c:v>109.621</c:v>
                </c:pt>
                <c:pt idx="180">
                  <c:v>109.63500000000001</c:v>
                </c:pt>
                <c:pt idx="181">
                  <c:v>109.637</c:v>
                </c:pt>
                <c:pt idx="182">
                  <c:v>109.634</c:v>
                </c:pt>
                <c:pt idx="183">
                  <c:v>109.633</c:v>
                </c:pt>
                <c:pt idx="184">
                  <c:v>109.639</c:v>
                </c:pt>
                <c:pt idx="185">
                  <c:v>109.65600000000001</c:v>
                </c:pt>
                <c:pt idx="186">
                  <c:v>109.66500000000001</c:v>
                </c:pt>
                <c:pt idx="187">
                  <c:v>109.68600000000001</c:v>
                </c:pt>
                <c:pt idx="188">
                  <c:v>109.691</c:v>
                </c:pt>
                <c:pt idx="189">
                  <c:v>109.691</c:v>
                </c:pt>
                <c:pt idx="190">
                  <c:v>109.685</c:v>
                </c:pt>
                <c:pt idx="191">
                  <c:v>109.684</c:v>
                </c:pt>
                <c:pt idx="192">
                  <c:v>109.68600000000001</c:v>
                </c:pt>
                <c:pt idx="193">
                  <c:v>109.708</c:v>
                </c:pt>
                <c:pt idx="194">
                  <c:v>109.69799999999999</c:v>
                </c:pt>
                <c:pt idx="195">
                  <c:v>109.682</c:v>
                </c:pt>
                <c:pt idx="196">
                  <c:v>109.67</c:v>
                </c:pt>
                <c:pt idx="197">
                  <c:v>109.646</c:v>
                </c:pt>
                <c:pt idx="198">
                  <c:v>109.624</c:v>
                </c:pt>
                <c:pt idx="199">
                  <c:v>109.611</c:v>
                </c:pt>
                <c:pt idx="200">
                  <c:v>109.59399999999999</c:v>
                </c:pt>
                <c:pt idx="201">
                  <c:v>109.583</c:v>
                </c:pt>
                <c:pt idx="202">
                  <c:v>109.569</c:v>
                </c:pt>
                <c:pt idx="203">
                  <c:v>109.544</c:v>
                </c:pt>
                <c:pt idx="204">
                  <c:v>109.524</c:v>
                </c:pt>
                <c:pt idx="205">
                  <c:v>109.48</c:v>
                </c:pt>
                <c:pt idx="206">
                  <c:v>109.447</c:v>
                </c:pt>
                <c:pt idx="207">
                  <c:v>109.414</c:v>
                </c:pt>
                <c:pt idx="208">
                  <c:v>109.386</c:v>
                </c:pt>
                <c:pt idx="209">
                  <c:v>109.36499999999999</c:v>
                </c:pt>
                <c:pt idx="210">
                  <c:v>109.343</c:v>
                </c:pt>
                <c:pt idx="211">
                  <c:v>109.32</c:v>
                </c:pt>
                <c:pt idx="212">
                  <c:v>109.301</c:v>
                </c:pt>
                <c:pt idx="213">
                  <c:v>109.295</c:v>
                </c:pt>
                <c:pt idx="214">
                  <c:v>109.25700000000001</c:v>
                </c:pt>
                <c:pt idx="215">
                  <c:v>109.223</c:v>
                </c:pt>
                <c:pt idx="216">
                  <c:v>109.19799999999999</c:v>
                </c:pt>
                <c:pt idx="217">
                  <c:v>109.181</c:v>
                </c:pt>
                <c:pt idx="218">
                  <c:v>109.161</c:v>
                </c:pt>
                <c:pt idx="219">
                  <c:v>109.136</c:v>
                </c:pt>
                <c:pt idx="220">
                  <c:v>109.139</c:v>
                </c:pt>
                <c:pt idx="221">
                  <c:v>109.099</c:v>
                </c:pt>
                <c:pt idx="222">
                  <c:v>109.07899999999999</c:v>
                </c:pt>
                <c:pt idx="223">
                  <c:v>109.05800000000001</c:v>
                </c:pt>
                <c:pt idx="224">
                  <c:v>109.036</c:v>
                </c:pt>
                <c:pt idx="225">
                  <c:v>109.017</c:v>
                </c:pt>
                <c:pt idx="226">
                  <c:v>109.001</c:v>
                </c:pt>
                <c:pt idx="227">
                  <c:v>108.986</c:v>
                </c:pt>
                <c:pt idx="228">
                  <c:v>108.97199999999999</c:v>
                </c:pt>
                <c:pt idx="229">
                  <c:v>108.959</c:v>
                </c:pt>
                <c:pt idx="230">
                  <c:v>108.946</c:v>
                </c:pt>
                <c:pt idx="231">
                  <c:v>108.932</c:v>
                </c:pt>
                <c:pt idx="232">
                  <c:v>108.917</c:v>
                </c:pt>
                <c:pt idx="233">
                  <c:v>108.904</c:v>
                </c:pt>
                <c:pt idx="234">
                  <c:v>108.892</c:v>
                </c:pt>
                <c:pt idx="235">
                  <c:v>108.864</c:v>
                </c:pt>
                <c:pt idx="236">
                  <c:v>108.84399999999999</c:v>
                </c:pt>
                <c:pt idx="237">
                  <c:v>108.82599999999999</c:v>
                </c:pt>
                <c:pt idx="238">
                  <c:v>108.81100000000001</c:v>
                </c:pt>
                <c:pt idx="239">
                  <c:v>108.794</c:v>
                </c:pt>
                <c:pt idx="240">
                  <c:v>108.77800000000001</c:v>
                </c:pt>
                <c:pt idx="241">
                  <c:v>108.762</c:v>
                </c:pt>
                <c:pt idx="242">
                  <c:v>108.746</c:v>
                </c:pt>
                <c:pt idx="243">
                  <c:v>108.738</c:v>
                </c:pt>
                <c:pt idx="244">
                  <c:v>108.718</c:v>
                </c:pt>
                <c:pt idx="245">
                  <c:v>108.7</c:v>
                </c:pt>
                <c:pt idx="246">
                  <c:v>108.685</c:v>
                </c:pt>
                <c:pt idx="247">
                  <c:v>108.67100000000001</c:v>
                </c:pt>
                <c:pt idx="248">
                  <c:v>108.658</c:v>
                </c:pt>
                <c:pt idx="249">
                  <c:v>108.645</c:v>
                </c:pt>
                <c:pt idx="250">
                  <c:v>108.631</c:v>
                </c:pt>
                <c:pt idx="251">
                  <c:v>108.61799999999999</c:v>
                </c:pt>
                <c:pt idx="252">
                  <c:v>108.605</c:v>
                </c:pt>
                <c:pt idx="253">
                  <c:v>108.592</c:v>
                </c:pt>
                <c:pt idx="254">
                  <c:v>108.586</c:v>
                </c:pt>
                <c:pt idx="255">
                  <c:v>108.577</c:v>
                </c:pt>
                <c:pt idx="256">
                  <c:v>108.559</c:v>
                </c:pt>
                <c:pt idx="257">
                  <c:v>108.547</c:v>
                </c:pt>
                <c:pt idx="258">
                  <c:v>108.536</c:v>
                </c:pt>
                <c:pt idx="259">
                  <c:v>108.523</c:v>
                </c:pt>
                <c:pt idx="260">
                  <c:v>108.511</c:v>
                </c:pt>
                <c:pt idx="261">
                  <c:v>108.499</c:v>
                </c:pt>
                <c:pt idx="262">
                  <c:v>108.488</c:v>
                </c:pt>
                <c:pt idx="263">
                  <c:v>108.476</c:v>
                </c:pt>
                <c:pt idx="264">
                  <c:v>108.465</c:v>
                </c:pt>
                <c:pt idx="265">
                  <c:v>108.453</c:v>
                </c:pt>
                <c:pt idx="266">
                  <c:v>108.443</c:v>
                </c:pt>
                <c:pt idx="267">
                  <c:v>108.43300000000001</c:v>
                </c:pt>
                <c:pt idx="268">
                  <c:v>108.42400000000001</c:v>
                </c:pt>
                <c:pt idx="269">
                  <c:v>108.41500000000001</c:v>
                </c:pt>
                <c:pt idx="270">
                  <c:v>108.405</c:v>
                </c:pt>
                <c:pt idx="271">
                  <c:v>108.396</c:v>
                </c:pt>
                <c:pt idx="272">
                  <c:v>108.387</c:v>
                </c:pt>
                <c:pt idx="273">
                  <c:v>108.378</c:v>
                </c:pt>
                <c:pt idx="274">
                  <c:v>108.37</c:v>
                </c:pt>
                <c:pt idx="275">
                  <c:v>108.361</c:v>
                </c:pt>
                <c:pt idx="276">
                  <c:v>108.35299999999999</c:v>
                </c:pt>
                <c:pt idx="277">
                  <c:v>108.345</c:v>
                </c:pt>
                <c:pt idx="278">
                  <c:v>108.33799999999999</c:v>
                </c:pt>
                <c:pt idx="279">
                  <c:v>108.33</c:v>
                </c:pt>
                <c:pt idx="280">
                  <c:v>108.322</c:v>
                </c:pt>
                <c:pt idx="281">
                  <c:v>108.315</c:v>
                </c:pt>
                <c:pt idx="282">
                  <c:v>108.307</c:v>
                </c:pt>
                <c:pt idx="283">
                  <c:v>108.3</c:v>
                </c:pt>
                <c:pt idx="284">
                  <c:v>108.29300000000001</c:v>
                </c:pt>
                <c:pt idx="285">
                  <c:v>108.286</c:v>
                </c:pt>
                <c:pt idx="286">
                  <c:v>108.279</c:v>
                </c:pt>
                <c:pt idx="287">
                  <c:v>108.27200000000001</c:v>
                </c:pt>
                <c:pt idx="288">
                  <c:v>108.26600000000001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CB-49A1-8770-B07553EADF8D}"/>
            </c:ext>
          </c:extLst>
        </c:ser>
        <c:ser>
          <c:idx val="2"/>
          <c:order val="2"/>
          <c:tx>
            <c:strRef>
              <c:f>'[ダムなし水位（H25）.xlsx]石田川_岸脇'!$S$1</c:f>
              <c:strCache>
                <c:ptCount val="1"/>
                <c:pt idx="0">
                  <c:v>2_石田川10_10m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'[ダムなし水位（H25）.xlsx]石田川_岸脇'!$B$2:$B$290</c:f>
              <c:numCache>
                <c:formatCode>h:mm</c:formatCode>
                <c:ptCount val="28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9.7222222222222224E-2</c:v>
                </c:pt>
                <c:pt idx="15">
                  <c:v>0.10416666666666667</c:v>
                </c:pt>
                <c:pt idx="16">
                  <c:v>0.1111111111111111</c:v>
                </c:pt>
                <c:pt idx="17">
                  <c:v>0.11805555555555557</c:v>
                </c:pt>
                <c:pt idx="18">
                  <c:v>0.125</c:v>
                </c:pt>
                <c:pt idx="19">
                  <c:v>0.13194444444444445</c:v>
                </c:pt>
                <c:pt idx="20">
                  <c:v>0.1388888888888889</c:v>
                </c:pt>
                <c:pt idx="21">
                  <c:v>0.14583333333333334</c:v>
                </c:pt>
                <c:pt idx="22">
                  <c:v>0.15277777777777776</c:v>
                </c:pt>
                <c:pt idx="23">
                  <c:v>0.15972222222222224</c:v>
                </c:pt>
                <c:pt idx="24">
                  <c:v>0.16666666666666666</c:v>
                </c:pt>
                <c:pt idx="25">
                  <c:v>0.17361111111111113</c:v>
                </c:pt>
                <c:pt idx="26">
                  <c:v>0.18055555555555555</c:v>
                </c:pt>
                <c:pt idx="27">
                  <c:v>0.1875</c:v>
                </c:pt>
                <c:pt idx="28">
                  <c:v>0.19444444444444445</c:v>
                </c:pt>
                <c:pt idx="29">
                  <c:v>0.20138888888888887</c:v>
                </c:pt>
                <c:pt idx="30">
                  <c:v>0.20833333333333334</c:v>
                </c:pt>
                <c:pt idx="31">
                  <c:v>0.21527777777777779</c:v>
                </c:pt>
                <c:pt idx="32">
                  <c:v>0.22222222222222221</c:v>
                </c:pt>
                <c:pt idx="33">
                  <c:v>0.22916666666666666</c:v>
                </c:pt>
                <c:pt idx="34">
                  <c:v>0.23611111111111113</c:v>
                </c:pt>
                <c:pt idx="35">
                  <c:v>0.24305555555555555</c:v>
                </c:pt>
                <c:pt idx="36">
                  <c:v>0.25</c:v>
                </c:pt>
                <c:pt idx="37">
                  <c:v>0.25694444444444448</c:v>
                </c:pt>
                <c:pt idx="38">
                  <c:v>0.2638888888888889</c:v>
                </c:pt>
                <c:pt idx="39">
                  <c:v>0.27083333333333331</c:v>
                </c:pt>
                <c:pt idx="40">
                  <c:v>0.27777777777777779</c:v>
                </c:pt>
                <c:pt idx="41">
                  <c:v>0.28472222222222221</c:v>
                </c:pt>
                <c:pt idx="42">
                  <c:v>0.29166666666666669</c:v>
                </c:pt>
                <c:pt idx="43">
                  <c:v>0.2986111111111111</c:v>
                </c:pt>
                <c:pt idx="44">
                  <c:v>0.30555555555555552</c:v>
                </c:pt>
                <c:pt idx="45">
                  <c:v>0.3125</c:v>
                </c:pt>
                <c:pt idx="46">
                  <c:v>0.31944444444444448</c:v>
                </c:pt>
                <c:pt idx="47">
                  <c:v>0.3263888888888889</c:v>
                </c:pt>
                <c:pt idx="48">
                  <c:v>0.33333333333333331</c:v>
                </c:pt>
                <c:pt idx="49">
                  <c:v>0.34027777777777773</c:v>
                </c:pt>
                <c:pt idx="50">
                  <c:v>0.34722222222222227</c:v>
                </c:pt>
                <c:pt idx="51">
                  <c:v>0.35416666666666669</c:v>
                </c:pt>
                <c:pt idx="52">
                  <c:v>0.3611111111111111</c:v>
                </c:pt>
                <c:pt idx="53">
                  <c:v>0.36805555555555558</c:v>
                </c:pt>
                <c:pt idx="54">
                  <c:v>0.375</c:v>
                </c:pt>
                <c:pt idx="55">
                  <c:v>0.38194444444444442</c:v>
                </c:pt>
                <c:pt idx="56">
                  <c:v>0.3888888888888889</c:v>
                </c:pt>
                <c:pt idx="57">
                  <c:v>0.39583333333333331</c:v>
                </c:pt>
                <c:pt idx="58">
                  <c:v>0.40277777777777773</c:v>
                </c:pt>
                <c:pt idx="59">
                  <c:v>0.40972222222222227</c:v>
                </c:pt>
                <c:pt idx="60">
                  <c:v>0.41666666666666669</c:v>
                </c:pt>
                <c:pt idx="61">
                  <c:v>0.4236111111111111</c:v>
                </c:pt>
                <c:pt idx="62">
                  <c:v>0.43055555555555558</c:v>
                </c:pt>
                <c:pt idx="63">
                  <c:v>0.4375</c:v>
                </c:pt>
                <c:pt idx="64">
                  <c:v>0.44444444444444442</c:v>
                </c:pt>
                <c:pt idx="65">
                  <c:v>0.4513888888888889</c:v>
                </c:pt>
                <c:pt idx="66">
                  <c:v>0.45833333333333331</c:v>
                </c:pt>
                <c:pt idx="67">
                  <c:v>0.46527777777777773</c:v>
                </c:pt>
                <c:pt idx="68">
                  <c:v>0.47222222222222227</c:v>
                </c:pt>
                <c:pt idx="69">
                  <c:v>0.47916666666666669</c:v>
                </c:pt>
                <c:pt idx="70">
                  <c:v>0.4861111111111111</c:v>
                </c:pt>
                <c:pt idx="71">
                  <c:v>0.49305555555555558</c:v>
                </c:pt>
                <c:pt idx="72">
                  <c:v>0.5</c:v>
                </c:pt>
                <c:pt idx="73">
                  <c:v>0.50694444444444442</c:v>
                </c:pt>
                <c:pt idx="74">
                  <c:v>0.51388888888888895</c:v>
                </c:pt>
                <c:pt idx="75">
                  <c:v>0.52083333333333337</c:v>
                </c:pt>
                <c:pt idx="76">
                  <c:v>0.52777777777777779</c:v>
                </c:pt>
                <c:pt idx="77">
                  <c:v>0.53472222222222221</c:v>
                </c:pt>
                <c:pt idx="78">
                  <c:v>0.54166666666666663</c:v>
                </c:pt>
                <c:pt idx="79">
                  <c:v>0.54861111111111105</c:v>
                </c:pt>
                <c:pt idx="80">
                  <c:v>0.55555555555555558</c:v>
                </c:pt>
                <c:pt idx="81">
                  <c:v>0.5625</c:v>
                </c:pt>
                <c:pt idx="82">
                  <c:v>0.56944444444444442</c:v>
                </c:pt>
                <c:pt idx="83">
                  <c:v>0.57638888888888895</c:v>
                </c:pt>
                <c:pt idx="84">
                  <c:v>0.58333333333333337</c:v>
                </c:pt>
                <c:pt idx="85">
                  <c:v>0.59027777777777779</c:v>
                </c:pt>
                <c:pt idx="86">
                  <c:v>0.59722222222222221</c:v>
                </c:pt>
                <c:pt idx="87">
                  <c:v>0.60416666666666663</c:v>
                </c:pt>
                <c:pt idx="88">
                  <c:v>0.61111111111111105</c:v>
                </c:pt>
                <c:pt idx="89">
                  <c:v>0.61805555555555558</c:v>
                </c:pt>
                <c:pt idx="90">
                  <c:v>0.625</c:v>
                </c:pt>
                <c:pt idx="91">
                  <c:v>0.63194444444444442</c:v>
                </c:pt>
                <c:pt idx="92">
                  <c:v>0.63888888888888895</c:v>
                </c:pt>
                <c:pt idx="93">
                  <c:v>0.64583333333333337</c:v>
                </c:pt>
                <c:pt idx="94">
                  <c:v>0.65277777777777779</c:v>
                </c:pt>
                <c:pt idx="95">
                  <c:v>0.65972222222222221</c:v>
                </c:pt>
                <c:pt idx="96">
                  <c:v>0.66666666666666663</c:v>
                </c:pt>
                <c:pt idx="97">
                  <c:v>0.67361111111111116</c:v>
                </c:pt>
                <c:pt idx="98">
                  <c:v>0.68055555555555547</c:v>
                </c:pt>
                <c:pt idx="99">
                  <c:v>0.6875</c:v>
                </c:pt>
                <c:pt idx="100">
                  <c:v>0.69444444444444453</c:v>
                </c:pt>
                <c:pt idx="101">
                  <c:v>0.70138888888888884</c:v>
                </c:pt>
                <c:pt idx="102">
                  <c:v>0.70833333333333337</c:v>
                </c:pt>
                <c:pt idx="103">
                  <c:v>0.71527777777777779</c:v>
                </c:pt>
                <c:pt idx="104">
                  <c:v>0.72222222222222221</c:v>
                </c:pt>
                <c:pt idx="105">
                  <c:v>0.72916666666666663</c:v>
                </c:pt>
                <c:pt idx="106">
                  <c:v>0.73611111111111116</c:v>
                </c:pt>
                <c:pt idx="107">
                  <c:v>0.74305555555555547</c:v>
                </c:pt>
                <c:pt idx="108">
                  <c:v>0.75</c:v>
                </c:pt>
                <c:pt idx="109">
                  <c:v>0.75694444444444453</c:v>
                </c:pt>
                <c:pt idx="110">
                  <c:v>0.76388888888888884</c:v>
                </c:pt>
                <c:pt idx="111">
                  <c:v>0.77083333333333337</c:v>
                </c:pt>
                <c:pt idx="112">
                  <c:v>0.77777777777777779</c:v>
                </c:pt>
                <c:pt idx="113">
                  <c:v>0.78472222222222221</c:v>
                </c:pt>
                <c:pt idx="114">
                  <c:v>0.79166666666666663</c:v>
                </c:pt>
                <c:pt idx="115">
                  <c:v>0.79861111111111116</c:v>
                </c:pt>
                <c:pt idx="116">
                  <c:v>0.80555555555555547</c:v>
                </c:pt>
                <c:pt idx="117">
                  <c:v>0.8125</c:v>
                </c:pt>
                <c:pt idx="118">
                  <c:v>0.81944444444444453</c:v>
                </c:pt>
                <c:pt idx="119">
                  <c:v>0.82638888888888884</c:v>
                </c:pt>
                <c:pt idx="120">
                  <c:v>0.83333333333333337</c:v>
                </c:pt>
                <c:pt idx="121">
                  <c:v>0.84027777777777779</c:v>
                </c:pt>
                <c:pt idx="122">
                  <c:v>0.84722222222222221</c:v>
                </c:pt>
                <c:pt idx="123">
                  <c:v>0.85416666666666663</c:v>
                </c:pt>
                <c:pt idx="124">
                  <c:v>0.86111111111111116</c:v>
                </c:pt>
                <c:pt idx="125">
                  <c:v>0.86805555555555547</c:v>
                </c:pt>
                <c:pt idx="126">
                  <c:v>0.875</c:v>
                </c:pt>
                <c:pt idx="127">
                  <c:v>0.88194444444444453</c:v>
                </c:pt>
                <c:pt idx="128">
                  <c:v>0.88888888888888884</c:v>
                </c:pt>
                <c:pt idx="129">
                  <c:v>0.89583333333333337</c:v>
                </c:pt>
                <c:pt idx="130">
                  <c:v>0.90277777777777779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0.92361111111111116</c:v>
                </c:pt>
                <c:pt idx="134">
                  <c:v>0.93055555555555547</c:v>
                </c:pt>
                <c:pt idx="135">
                  <c:v>0.9375</c:v>
                </c:pt>
                <c:pt idx="136">
                  <c:v>0.94444444444444453</c:v>
                </c:pt>
                <c:pt idx="137">
                  <c:v>0.95138888888888884</c:v>
                </c:pt>
                <c:pt idx="138">
                  <c:v>0.95833333333333337</c:v>
                </c:pt>
                <c:pt idx="139">
                  <c:v>0.96527777777777779</c:v>
                </c:pt>
                <c:pt idx="140">
                  <c:v>0.97222222222222221</c:v>
                </c:pt>
                <c:pt idx="141">
                  <c:v>0.97916666666666663</c:v>
                </c:pt>
                <c:pt idx="142">
                  <c:v>0.98611111111111116</c:v>
                </c:pt>
                <c:pt idx="143">
                  <c:v>0.99305555555555547</c:v>
                </c:pt>
                <c:pt idx="144">
                  <c:v>0</c:v>
                </c:pt>
                <c:pt idx="145">
                  <c:v>6.9444444444444441E-3</c:v>
                </c:pt>
                <c:pt idx="146">
                  <c:v>1.3888888888888888E-2</c:v>
                </c:pt>
                <c:pt idx="147">
                  <c:v>2.0833333333333332E-2</c:v>
                </c:pt>
                <c:pt idx="148">
                  <c:v>2.7777777777777776E-2</c:v>
                </c:pt>
                <c:pt idx="149">
                  <c:v>3.4722222222222224E-2</c:v>
                </c:pt>
                <c:pt idx="150">
                  <c:v>4.1666666666666664E-2</c:v>
                </c:pt>
                <c:pt idx="151">
                  <c:v>4.8611111111111112E-2</c:v>
                </c:pt>
                <c:pt idx="152">
                  <c:v>5.5555555555555552E-2</c:v>
                </c:pt>
                <c:pt idx="153">
                  <c:v>6.25E-2</c:v>
                </c:pt>
                <c:pt idx="154">
                  <c:v>6.9444444444444434E-2</c:v>
                </c:pt>
                <c:pt idx="155">
                  <c:v>7.6388888888888895E-2</c:v>
                </c:pt>
                <c:pt idx="156">
                  <c:v>8.3333333333333329E-2</c:v>
                </c:pt>
                <c:pt idx="157">
                  <c:v>9.0277777777777776E-2</c:v>
                </c:pt>
                <c:pt idx="158">
                  <c:v>9.7222222222222224E-2</c:v>
                </c:pt>
                <c:pt idx="159">
                  <c:v>0.10416666666666667</c:v>
                </c:pt>
                <c:pt idx="160">
                  <c:v>0.1111111111111111</c:v>
                </c:pt>
                <c:pt idx="161">
                  <c:v>0.11805555555555557</c:v>
                </c:pt>
                <c:pt idx="162">
                  <c:v>0.125</c:v>
                </c:pt>
                <c:pt idx="163">
                  <c:v>0.13194444444444445</c:v>
                </c:pt>
                <c:pt idx="164">
                  <c:v>0.1388888888888889</c:v>
                </c:pt>
                <c:pt idx="165">
                  <c:v>0.14583333333333334</c:v>
                </c:pt>
                <c:pt idx="166">
                  <c:v>0.15277777777777776</c:v>
                </c:pt>
                <c:pt idx="167">
                  <c:v>0.15972222222222224</c:v>
                </c:pt>
                <c:pt idx="168">
                  <c:v>0.16666666666666666</c:v>
                </c:pt>
                <c:pt idx="169">
                  <c:v>0.17361111111111113</c:v>
                </c:pt>
                <c:pt idx="170">
                  <c:v>0.18055555555555555</c:v>
                </c:pt>
                <c:pt idx="171">
                  <c:v>0.1875</c:v>
                </c:pt>
                <c:pt idx="172">
                  <c:v>0.19444444444444445</c:v>
                </c:pt>
                <c:pt idx="173">
                  <c:v>0.20138888888888887</c:v>
                </c:pt>
                <c:pt idx="174">
                  <c:v>0.20833333333333334</c:v>
                </c:pt>
                <c:pt idx="175">
                  <c:v>0.21527777777777779</c:v>
                </c:pt>
                <c:pt idx="176">
                  <c:v>0.22222222222222221</c:v>
                </c:pt>
                <c:pt idx="177">
                  <c:v>0.22916666666666666</c:v>
                </c:pt>
                <c:pt idx="178">
                  <c:v>0.23611111111111113</c:v>
                </c:pt>
                <c:pt idx="179">
                  <c:v>0.24305555555555555</c:v>
                </c:pt>
                <c:pt idx="180">
                  <c:v>0.25</c:v>
                </c:pt>
                <c:pt idx="181">
                  <c:v>0.25694444444444448</c:v>
                </c:pt>
                <c:pt idx="182">
                  <c:v>0.2638888888888889</c:v>
                </c:pt>
                <c:pt idx="183">
                  <c:v>0.27083333333333331</c:v>
                </c:pt>
                <c:pt idx="184">
                  <c:v>0.27777777777777779</c:v>
                </c:pt>
                <c:pt idx="185">
                  <c:v>0.28472222222222221</c:v>
                </c:pt>
                <c:pt idx="186">
                  <c:v>0.29166666666666669</c:v>
                </c:pt>
                <c:pt idx="187">
                  <c:v>0.2986111111111111</c:v>
                </c:pt>
                <c:pt idx="188">
                  <c:v>0.30555555555555552</c:v>
                </c:pt>
                <c:pt idx="189">
                  <c:v>0.3125</c:v>
                </c:pt>
                <c:pt idx="190">
                  <c:v>0.31944444444444448</c:v>
                </c:pt>
                <c:pt idx="191">
                  <c:v>0.3263888888888889</c:v>
                </c:pt>
                <c:pt idx="192">
                  <c:v>0.33333333333333331</c:v>
                </c:pt>
                <c:pt idx="193">
                  <c:v>0.34027777777777773</c:v>
                </c:pt>
                <c:pt idx="194">
                  <c:v>0.34722222222222227</c:v>
                </c:pt>
                <c:pt idx="195">
                  <c:v>0.35416666666666669</c:v>
                </c:pt>
                <c:pt idx="196">
                  <c:v>0.3611111111111111</c:v>
                </c:pt>
                <c:pt idx="197">
                  <c:v>0.36805555555555558</c:v>
                </c:pt>
                <c:pt idx="198">
                  <c:v>0.375</c:v>
                </c:pt>
                <c:pt idx="199">
                  <c:v>0.38194444444444442</c:v>
                </c:pt>
                <c:pt idx="200">
                  <c:v>0.3888888888888889</c:v>
                </c:pt>
                <c:pt idx="201">
                  <c:v>0.39583333333333331</c:v>
                </c:pt>
                <c:pt idx="202">
                  <c:v>0.40277777777777773</c:v>
                </c:pt>
                <c:pt idx="203">
                  <c:v>0.40972222222222227</c:v>
                </c:pt>
                <c:pt idx="204">
                  <c:v>0.41666666666666669</c:v>
                </c:pt>
                <c:pt idx="205">
                  <c:v>0.4236111111111111</c:v>
                </c:pt>
                <c:pt idx="206">
                  <c:v>0.43055555555555558</c:v>
                </c:pt>
                <c:pt idx="207">
                  <c:v>0.4375</c:v>
                </c:pt>
                <c:pt idx="208">
                  <c:v>0.44444444444444442</c:v>
                </c:pt>
                <c:pt idx="209">
                  <c:v>0.4513888888888889</c:v>
                </c:pt>
                <c:pt idx="210">
                  <c:v>0.45833333333333331</c:v>
                </c:pt>
                <c:pt idx="211">
                  <c:v>0.46527777777777773</c:v>
                </c:pt>
                <c:pt idx="212">
                  <c:v>0.47222222222222227</c:v>
                </c:pt>
                <c:pt idx="213">
                  <c:v>0.47916666666666669</c:v>
                </c:pt>
                <c:pt idx="214">
                  <c:v>0.4861111111111111</c:v>
                </c:pt>
                <c:pt idx="215">
                  <c:v>0.49305555555555558</c:v>
                </c:pt>
                <c:pt idx="216">
                  <c:v>0.5</c:v>
                </c:pt>
                <c:pt idx="217">
                  <c:v>0.50694444444444442</c:v>
                </c:pt>
                <c:pt idx="218">
                  <c:v>0.51388888888888895</c:v>
                </c:pt>
                <c:pt idx="219">
                  <c:v>0.52083333333333337</c:v>
                </c:pt>
                <c:pt idx="220">
                  <c:v>0.52777777777777779</c:v>
                </c:pt>
                <c:pt idx="221">
                  <c:v>0.53472222222222221</c:v>
                </c:pt>
                <c:pt idx="222">
                  <c:v>0.54166666666666663</c:v>
                </c:pt>
                <c:pt idx="223">
                  <c:v>0.54861111111111105</c:v>
                </c:pt>
                <c:pt idx="224">
                  <c:v>0.55555555555555558</c:v>
                </c:pt>
                <c:pt idx="225">
                  <c:v>0.5625</c:v>
                </c:pt>
                <c:pt idx="226">
                  <c:v>0.56944444444444442</c:v>
                </c:pt>
                <c:pt idx="227">
                  <c:v>0.57638888888888895</c:v>
                </c:pt>
                <c:pt idx="228">
                  <c:v>0.58333333333333337</c:v>
                </c:pt>
                <c:pt idx="229">
                  <c:v>0.59027777777777779</c:v>
                </c:pt>
                <c:pt idx="230">
                  <c:v>0.59722222222222221</c:v>
                </c:pt>
                <c:pt idx="231">
                  <c:v>0.60416666666666663</c:v>
                </c:pt>
                <c:pt idx="232">
                  <c:v>0.61111111111111105</c:v>
                </c:pt>
                <c:pt idx="233">
                  <c:v>0.61805555555555558</c:v>
                </c:pt>
                <c:pt idx="234">
                  <c:v>0.625</c:v>
                </c:pt>
                <c:pt idx="235">
                  <c:v>0.63194444444444442</c:v>
                </c:pt>
                <c:pt idx="236">
                  <c:v>0.63888888888888895</c:v>
                </c:pt>
                <c:pt idx="237">
                  <c:v>0.64583333333333337</c:v>
                </c:pt>
                <c:pt idx="238">
                  <c:v>0.65277777777777779</c:v>
                </c:pt>
                <c:pt idx="239">
                  <c:v>0.65972222222222221</c:v>
                </c:pt>
                <c:pt idx="240">
                  <c:v>0.66666666666666663</c:v>
                </c:pt>
                <c:pt idx="241">
                  <c:v>0.67361111111111116</c:v>
                </c:pt>
                <c:pt idx="242">
                  <c:v>0.68055555555555547</c:v>
                </c:pt>
                <c:pt idx="243">
                  <c:v>0.6875</c:v>
                </c:pt>
                <c:pt idx="244">
                  <c:v>0.69444444444444453</c:v>
                </c:pt>
                <c:pt idx="245">
                  <c:v>0.70138888888888884</c:v>
                </c:pt>
                <c:pt idx="246">
                  <c:v>0.70833333333333337</c:v>
                </c:pt>
                <c:pt idx="247">
                  <c:v>0.71527777777777779</c:v>
                </c:pt>
                <c:pt idx="248">
                  <c:v>0.72222222222222221</c:v>
                </c:pt>
                <c:pt idx="249">
                  <c:v>0.72916666666666663</c:v>
                </c:pt>
                <c:pt idx="250">
                  <c:v>0.73611111111111116</c:v>
                </c:pt>
                <c:pt idx="251">
                  <c:v>0.74305555555555547</c:v>
                </c:pt>
                <c:pt idx="252">
                  <c:v>0.75</c:v>
                </c:pt>
                <c:pt idx="253">
                  <c:v>0.75694444444444453</c:v>
                </c:pt>
                <c:pt idx="254">
                  <c:v>0.76388888888888884</c:v>
                </c:pt>
                <c:pt idx="255">
                  <c:v>0.77083333333333337</c:v>
                </c:pt>
                <c:pt idx="256">
                  <c:v>0.77777777777777779</c:v>
                </c:pt>
                <c:pt idx="257">
                  <c:v>0.78472222222222221</c:v>
                </c:pt>
                <c:pt idx="258">
                  <c:v>0.79166666666666663</c:v>
                </c:pt>
                <c:pt idx="259">
                  <c:v>0.79861111111111116</c:v>
                </c:pt>
                <c:pt idx="260">
                  <c:v>0.80555555555555547</c:v>
                </c:pt>
                <c:pt idx="261">
                  <c:v>0.8125</c:v>
                </c:pt>
                <c:pt idx="262">
                  <c:v>0.81944444444444453</c:v>
                </c:pt>
                <c:pt idx="263">
                  <c:v>0.82638888888888884</c:v>
                </c:pt>
                <c:pt idx="264">
                  <c:v>0.83333333333333337</c:v>
                </c:pt>
                <c:pt idx="265">
                  <c:v>0.84027777777777779</c:v>
                </c:pt>
                <c:pt idx="266">
                  <c:v>0.84722222222222221</c:v>
                </c:pt>
                <c:pt idx="267">
                  <c:v>0.85416666666666663</c:v>
                </c:pt>
                <c:pt idx="268">
                  <c:v>0.86111111111111116</c:v>
                </c:pt>
                <c:pt idx="269">
                  <c:v>0.86805555555555547</c:v>
                </c:pt>
                <c:pt idx="270">
                  <c:v>0.875</c:v>
                </c:pt>
                <c:pt idx="271">
                  <c:v>0.88194444444444453</c:v>
                </c:pt>
                <c:pt idx="272">
                  <c:v>0.88888888888888884</c:v>
                </c:pt>
                <c:pt idx="273">
                  <c:v>0.89583333333333337</c:v>
                </c:pt>
                <c:pt idx="274">
                  <c:v>0.90277777777777779</c:v>
                </c:pt>
                <c:pt idx="275">
                  <c:v>0.90972222222222221</c:v>
                </c:pt>
                <c:pt idx="276">
                  <c:v>0.91666666666666663</c:v>
                </c:pt>
                <c:pt idx="277">
                  <c:v>0.92361111111111116</c:v>
                </c:pt>
                <c:pt idx="278">
                  <c:v>0.93055555555555547</c:v>
                </c:pt>
                <c:pt idx="279">
                  <c:v>0.9375</c:v>
                </c:pt>
                <c:pt idx="280">
                  <c:v>0.94444444444444453</c:v>
                </c:pt>
                <c:pt idx="281">
                  <c:v>0.95138888888888884</c:v>
                </c:pt>
                <c:pt idx="282">
                  <c:v>0.95833333333333337</c:v>
                </c:pt>
                <c:pt idx="283">
                  <c:v>0.96527777777777779</c:v>
                </c:pt>
                <c:pt idx="284">
                  <c:v>0.97222222222222221</c:v>
                </c:pt>
                <c:pt idx="285">
                  <c:v>0.97916666666666663</c:v>
                </c:pt>
                <c:pt idx="286">
                  <c:v>0.98611111111111116</c:v>
                </c:pt>
                <c:pt idx="287">
                  <c:v>0.99305555555555547</c:v>
                </c:pt>
                <c:pt idx="288">
                  <c:v>0</c:v>
                </c:pt>
              </c:numCache>
            </c:numRef>
          </c:cat>
          <c:val>
            <c:numRef>
              <c:f>'[ダムなし水位（H25）.xlsx]石田川_岸脇'!$S$2:$S$290</c:f>
              <c:numCache>
                <c:formatCode>General</c:formatCode>
                <c:ptCount val="289"/>
                <c:pt idx="0">
                  <c:v>107.08</c:v>
                </c:pt>
                <c:pt idx="1">
                  <c:v>107.08</c:v>
                </c:pt>
                <c:pt idx="2">
                  <c:v>107.08</c:v>
                </c:pt>
                <c:pt idx="3">
                  <c:v>107.08</c:v>
                </c:pt>
                <c:pt idx="4">
                  <c:v>107.08</c:v>
                </c:pt>
                <c:pt idx="5">
                  <c:v>107.08</c:v>
                </c:pt>
                <c:pt idx="6">
                  <c:v>107.08</c:v>
                </c:pt>
                <c:pt idx="7">
                  <c:v>107.08</c:v>
                </c:pt>
                <c:pt idx="8">
                  <c:v>107.08</c:v>
                </c:pt>
                <c:pt idx="9">
                  <c:v>107.08</c:v>
                </c:pt>
                <c:pt idx="10">
                  <c:v>107.08</c:v>
                </c:pt>
                <c:pt idx="11">
                  <c:v>107.09</c:v>
                </c:pt>
                <c:pt idx="12">
                  <c:v>107.19499999999999</c:v>
                </c:pt>
                <c:pt idx="13">
                  <c:v>107.24299999999999</c:v>
                </c:pt>
                <c:pt idx="14">
                  <c:v>107.27800000000001</c:v>
                </c:pt>
                <c:pt idx="15">
                  <c:v>107.32299999999999</c:v>
                </c:pt>
                <c:pt idx="16">
                  <c:v>107.36</c:v>
                </c:pt>
                <c:pt idx="17">
                  <c:v>107.352</c:v>
                </c:pt>
                <c:pt idx="18">
                  <c:v>107.336</c:v>
                </c:pt>
                <c:pt idx="19">
                  <c:v>107.334</c:v>
                </c:pt>
                <c:pt idx="20">
                  <c:v>107.336</c:v>
                </c:pt>
                <c:pt idx="21">
                  <c:v>107.328</c:v>
                </c:pt>
                <c:pt idx="22">
                  <c:v>107.346</c:v>
                </c:pt>
                <c:pt idx="23">
                  <c:v>107.345</c:v>
                </c:pt>
                <c:pt idx="24">
                  <c:v>107.34099999999999</c:v>
                </c:pt>
                <c:pt idx="25">
                  <c:v>107.333</c:v>
                </c:pt>
                <c:pt idx="26">
                  <c:v>107.34099999999999</c:v>
                </c:pt>
                <c:pt idx="27">
                  <c:v>107.355</c:v>
                </c:pt>
                <c:pt idx="28">
                  <c:v>107.352</c:v>
                </c:pt>
                <c:pt idx="29">
                  <c:v>107.35299999999999</c:v>
                </c:pt>
                <c:pt idx="30">
                  <c:v>107.404</c:v>
                </c:pt>
                <c:pt idx="31">
                  <c:v>107.447</c:v>
                </c:pt>
                <c:pt idx="32">
                  <c:v>107.517</c:v>
                </c:pt>
                <c:pt idx="33">
                  <c:v>107.595</c:v>
                </c:pt>
                <c:pt idx="34">
                  <c:v>107.643</c:v>
                </c:pt>
                <c:pt idx="35">
                  <c:v>107.681</c:v>
                </c:pt>
                <c:pt idx="36">
                  <c:v>107.726</c:v>
                </c:pt>
                <c:pt idx="37">
                  <c:v>107.794</c:v>
                </c:pt>
                <c:pt idx="38">
                  <c:v>107.836</c:v>
                </c:pt>
                <c:pt idx="39">
                  <c:v>107.80500000000001</c:v>
                </c:pt>
                <c:pt idx="40">
                  <c:v>107.777</c:v>
                </c:pt>
                <c:pt idx="41">
                  <c:v>107.782</c:v>
                </c:pt>
                <c:pt idx="42">
                  <c:v>107.801</c:v>
                </c:pt>
                <c:pt idx="43">
                  <c:v>107.834</c:v>
                </c:pt>
                <c:pt idx="44">
                  <c:v>107.855</c:v>
                </c:pt>
                <c:pt idx="45">
                  <c:v>107.83499999999999</c:v>
                </c:pt>
                <c:pt idx="46">
                  <c:v>107.82599999999999</c:v>
                </c:pt>
                <c:pt idx="47">
                  <c:v>107.80800000000001</c:v>
                </c:pt>
                <c:pt idx="48">
                  <c:v>107.785</c:v>
                </c:pt>
                <c:pt idx="49">
                  <c:v>107.758</c:v>
                </c:pt>
                <c:pt idx="50">
                  <c:v>107.72799999999999</c:v>
                </c:pt>
                <c:pt idx="51">
                  <c:v>107.7</c:v>
                </c:pt>
                <c:pt idx="52">
                  <c:v>107.67400000000001</c:v>
                </c:pt>
                <c:pt idx="53">
                  <c:v>107.657</c:v>
                </c:pt>
                <c:pt idx="54">
                  <c:v>107.64100000000001</c:v>
                </c:pt>
                <c:pt idx="55">
                  <c:v>107.624</c:v>
                </c:pt>
                <c:pt idx="56">
                  <c:v>107.60899999999999</c:v>
                </c:pt>
                <c:pt idx="57">
                  <c:v>107.596</c:v>
                </c:pt>
                <c:pt idx="58">
                  <c:v>107.586</c:v>
                </c:pt>
                <c:pt idx="59">
                  <c:v>107.575</c:v>
                </c:pt>
                <c:pt idx="60">
                  <c:v>107.565</c:v>
                </c:pt>
                <c:pt idx="61">
                  <c:v>107.554</c:v>
                </c:pt>
                <c:pt idx="62">
                  <c:v>107.544</c:v>
                </c:pt>
                <c:pt idx="63">
                  <c:v>107.536</c:v>
                </c:pt>
                <c:pt idx="64">
                  <c:v>107.52800000000001</c:v>
                </c:pt>
                <c:pt idx="65">
                  <c:v>107.52</c:v>
                </c:pt>
                <c:pt idx="66">
                  <c:v>107.512</c:v>
                </c:pt>
                <c:pt idx="67">
                  <c:v>107.505</c:v>
                </c:pt>
                <c:pt idx="68">
                  <c:v>107.498</c:v>
                </c:pt>
                <c:pt idx="69">
                  <c:v>107.49299999999999</c:v>
                </c:pt>
                <c:pt idx="70">
                  <c:v>107.488</c:v>
                </c:pt>
                <c:pt idx="71">
                  <c:v>107.485</c:v>
                </c:pt>
                <c:pt idx="72">
                  <c:v>107.483</c:v>
                </c:pt>
                <c:pt idx="73">
                  <c:v>107.488</c:v>
                </c:pt>
                <c:pt idx="74">
                  <c:v>107.489</c:v>
                </c:pt>
                <c:pt idx="75">
                  <c:v>107.506</c:v>
                </c:pt>
                <c:pt idx="76">
                  <c:v>107.535</c:v>
                </c:pt>
                <c:pt idx="77">
                  <c:v>107.581</c:v>
                </c:pt>
                <c:pt idx="78">
                  <c:v>107.633</c:v>
                </c:pt>
                <c:pt idx="79">
                  <c:v>107.661</c:v>
                </c:pt>
                <c:pt idx="80">
                  <c:v>107.67700000000001</c:v>
                </c:pt>
                <c:pt idx="81">
                  <c:v>107.714</c:v>
                </c:pt>
                <c:pt idx="82">
                  <c:v>107.776</c:v>
                </c:pt>
                <c:pt idx="83">
                  <c:v>107.854</c:v>
                </c:pt>
                <c:pt idx="84">
                  <c:v>107.874</c:v>
                </c:pt>
                <c:pt idx="85">
                  <c:v>107.914</c:v>
                </c:pt>
                <c:pt idx="86">
                  <c:v>107.983</c:v>
                </c:pt>
                <c:pt idx="87">
                  <c:v>108.00700000000001</c:v>
                </c:pt>
                <c:pt idx="88">
                  <c:v>108.018</c:v>
                </c:pt>
                <c:pt idx="89">
                  <c:v>108.01600000000001</c:v>
                </c:pt>
                <c:pt idx="90">
                  <c:v>107.996</c:v>
                </c:pt>
                <c:pt idx="91">
                  <c:v>107.96899999999999</c:v>
                </c:pt>
                <c:pt idx="92">
                  <c:v>107.931</c:v>
                </c:pt>
                <c:pt idx="93">
                  <c:v>107.893</c:v>
                </c:pt>
                <c:pt idx="94">
                  <c:v>107.867</c:v>
                </c:pt>
                <c:pt idx="95">
                  <c:v>107.84399999999999</c:v>
                </c:pt>
                <c:pt idx="96">
                  <c:v>107.819</c:v>
                </c:pt>
                <c:pt idx="97">
                  <c:v>107.813</c:v>
                </c:pt>
                <c:pt idx="98">
                  <c:v>107.8</c:v>
                </c:pt>
                <c:pt idx="99">
                  <c:v>107.80500000000001</c:v>
                </c:pt>
                <c:pt idx="100">
                  <c:v>107.79900000000001</c:v>
                </c:pt>
                <c:pt idx="101">
                  <c:v>107.792</c:v>
                </c:pt>
                <c:pt idx="102">
                  <c:v>107.783</c:v>
                </c:pt>
                <c:pt idx="103">
                  <c:v>107.777</c:v>
                </c:pt>
                <c:pt idx="104">
                  <c:v>107.80200000000001</c:v>
                </c:pt>
                <c:pt idx="105">
                  <c:v>107.84399999999999</c:v>
                </c:pt>
                <c:pt idx="106">
                  <c:v>107.87</c:v>
                </c:pt>
                <c:pt idx="107">
                  <c:v>107.89100000000001</c:v>
                </c:pt>
                <c:pt idx="108">
                  <c:v>107.907</c:v>
                </c:pt>
                <c:pt idx="109">
                  <c:v>107.90300000000001</c:v>
                </c:pt>
                <c:pt idx="110">
                  <c:v>107.917</c:v>
                </c:pt>
                <c:pt idx="111">
                  <c:v>107.94</c:v>
                </c:pt>
                <c:pt idx="112">
                  <c:v>107.955</c:v>
                </c:pt>
                <c:pt idx="113">
                  <c:v>107.986</c:v>
                </c:pt>
                <c:pt idx="114">
                  <c:v>108.008</c:v>
                </c:pt>
                <c:pt idx="115">
                  <c:v>108.006</c:v>
                </c:pt>
                <c:pt idx="116">
                  <c:v>108.01600000000001</c:v>
                </c:pt>
                <c:pt idx="117">
                  <c:v>108.05</c:v>
                </c:pt>
                <c:pt idx="118">
                  <c:v>108.072</c:v>
                </c:pt>
                <c:pt idx="119">
                  <c:v>108.143</c:v>
                </c:pt>
                <c:pt idx="120">
                  <c:v>108.15</c:v>
                </c:pt>
                <c:pt idx="121">
                  <c:v>108.15</c:v>
                </c:pt>
                <c:pt idx="122">
                  <c:v>108.15600000000001</c:v>
                </c:pt>
                <c:pt idx="123">
                  <c:v>108.173</c:v>
                </c:pt>
                <c:pt idx="124">
                  <c:v>108.18</c:v>
                </c:pt>
                <c:pt idx="125">
                  <c:v>108.21899999999999</c:v>
                </c:pt>
                <c:pt idx="126">
                  <c:v>108.22799999999999</c:v>
                </c:pt>
                <c:pt idx="127">
                  <c:v>108.229</c:v>
                </c:pt>
                <c:pt idx="128">
                  <c:v>108.226</c:v>
                </c:pt>
                <c:pt idx="129">
                  <c:v>108.248</c:v>
                </c:pt>
                <c:pt idx="130">
                  <c:v>108.259</c:v>
                </c:pt>
                <c:pt idx="131">
                  <c:v>108.295</c:v>
                </c:pt>
                <c:pt idx="132">
                  <c:v>108.34699999999999</c:v>
                </c:pt>
                <c:pt idx="133">
                  <c:v>108.376</c:v>
                </c:pt>
                <c:pt idx="134">
                  <c:v>108.378</c:v>
                </c:pt>
                <c:pt idx="135">
                  <c:v>108.378</c:v>
                </c:pt>
                <c:pt idx="136">
                  <c:v>108.39400000000001</c:v>
                </c:pt>
                <c:pt idx="137">
                  <c:v>108.441</c:v>
                </c:pt>
                <c:pt idx="138">
                  <c:v>108.45699999999999</c:v>
                </c:pt>
                <c:pt idx="139">
                  <c:v>108.46899999999999</c:v>
                </c:pt>
                <c:pt idx="140">
                  <c:v>108.61</c:v>
                </c:pt>
                <c:pt idx="141">
                  <c:v>108.661</c:v>
                </c:pt>
                <c:pt idx="142">
                  <c:v>108.675</c:v>
                </c:pt>
                <c:pt idx="143">
                  <c:v>108.705</c:v>
                </c:pt>
                <c:pt idx="144">
                  <c:v>108.69199999999999</c:v>
                </c:pt>
                <c:pt idx="145">
                  <c:v>108.706</c:v>
                </c:pt>
                <c:pt idx="146">
                  <c:v>108.759</c:v>
                </c:pt>
                <c:pt idx="147">
                  <c:v>108.77</c:v>
                </c:pt>
                <c:pt idx="148">
                  <c:v>108.81399999999999</c:v>
                </c:pt>
                <c:pt idx="149">
                  <c:v>108.86199999999999</c:v>
                </c:pt>
                <c:pt idx="150">
                  <c:v>108.88</c:v>
                </c:pt>
                <c:pt idx="151">
                  <c:v>108.93</c:v>
                </c:pt>
                <c:pt idx="152">
                  <c:v>109</c:v>
                </c:pt>
                <c:pt idx="153">
                  <c:v>109.101</c:v>
                </c:pt>
                <c:pt idx="154">
                  <c:v>109.169</c:v>
                </c:pt>
                <c:pt idx="155">
                  <c:v>109.18899999999999</c:v>
                </c:pt>
                <c:pt idx="156">
                  <c:v>109.24299999999999</c:v>
                </c:pt>
                <c:pt idx="157">
                  <c:v>109.29600000000001</c:v>
                </c:pt>
                <c:pt idx="158">
                  <c:v>109.324</c:v>
                </c:pt>
                <c:pt idx="159">
                  <c:v>109.375</c:v>
                </c:pt>
                <c:pt idx="160">
                  <c:v>109.399</c:v>
                </c:pt>
                <c:pt idx="161">
                  <c:v>109.376</c:v>
                </c:pt>
                <c:pt idx="162">
                  <c:v>109.374</c:v>
                </c:pt>
                <c:pt idx="163">
                  <c:v>109.37</c:v>
                </c:pt>
                <c:pt idx="164">
                  <c:v>109.36799999999999</c:v>
                </c:pt>
                <c:pt idx="165">
                  <c:v>109.374</c:v>
                </c:pt>
                <c:pt idx="166">
                  <c:v>109.392</c:v>
                </c:pt>
                <c:pt idx="167">
                  <c:v>109.396</c:v>
                </c:pt>
                <c:pt idx="168">
                  <c:v>109.39</c:v>
                </c:pt>
                <c:pt idx="169">
                  <c:v>109.423</c:v>
                </c:pt>
                <c:pt idx="170">
                  <c:v>109.461</c:v>
                </c:pt>
                <c:pt idx="171">
                  <c:v>109.48099999999999</c:v>
                </c:pt>
                <c:pt idx="172">
                  <c:v>109.459</c:v>
                </c:pt>
                <c:pt idx="173">
                  <c:v>109.408</c:v>
                </c:pt>
                <c:pt idx="174">
                  <c:v>109.386</c:v>
                </c:pt>
                <c:pt idx="175">
                  <c:v>109.398</c:v>
                </c:pt>
                <c:pt idx="176">
                  <c:v>109.44799999999999</c:v>
                </c:pt>
                <c:pt idx="177">
                  <c:v>109.52200000000001</c:v>
                </c:pt>
                <c:pt idx="178">
                  <c:v>109.58199999999999</c:v>
                </c:pt>
                <c:pt idx="179">
                  <c:v>109.649</c:v>
                </c:pt>
                <c:pt idx="180">
                  <c:v>109.676</c:v>
                </c:pt>
                <c:pt idx="181">
                  <c:v>109.682</c:v>
                </c:pt>
                <c:pt idx="182">
                  <c:v>109.679</c:v>
                </c:pt>
                <c:pt idx="183">
                  <c:v>109.678</c:v>
                </c:pt>
                <c:pt idx="184">
                  <c:v>109.684</c:v>
                </c:pt>
                <c:pt idx="185">
                  <c:v>109.702</c:v>
                </c:pt>
                <c:pt idx="186">
                  <c:v>109.71599999999999</c:v>
                </c:pt>
                <c:pt idx="187">
                  <c:v>109.744</c:v>
                </c:pt>
                <c:pt idx="188">
                  <c:v>109.755</c:v>
                </c:pt>
                <c:pt idx="189">
                  <c:v>109.755</c:v>
                </c:pt>
                <c:pt idx="190">
                  <c:v>109.745</c:v>
                </c:pt>
                <c:pt idx="191">
                  <c:v>109.74299999999999</c:v>
                </c:pt>
                <c:pt idx="192">
                  <c:v>109.74</c:v>
                </c:pt>
                <c:pt idx="193">
                  <c:v>109.738</c:v>
                </c:pt>
                <c:pt idx="194">
                  <c:v>109.727</c:v>
                </c:pt>
                <c:pt idx="195">
                  <c:v>109.71</c:v>
                </c:pt>
                <c:pt idx="196">
                  <c:v>109.699</c:v>
                </c:pt>
                <c:pt idx="197">
                  <c:v>109.67700000000001</c:v>
                </c:pt>
                <c:pt idx="198">
                  <c:v>109.654</c:v>
                </c:pt>
                <c:pt idx="199">
                  <c:v>109.643</c:v>
                </c:pt>
                <c:pt idx="200">
                  <c:v>109.628</c:v>
                </c:pt>
                <c:pt idx="201">
                  <c:v>109.616</c:v>
                </c:pt>
                <c:pt idx="202">
                  <c:v>109.604</c:v>
                </c:pt>
                <c:pt idx="203">
                  <c:v>109.581</c:v>
                </c:pt>
                <c:pt idx="204">
                  <c:v>109.557</c:v>
                </c:pt>
                <c:pt idx="205">
                  <c:v>109.511</c:v>
                </c:pt>
                <c:pt idx="206">
                  <c:v>109.468</c:v>
                </c:pt>
                <c:pt idx="207">
                  <c:v>109.43</c:v>
                </c:pt>
                <c:pt idx="208">
                  <c:v>109.398</c:v>
                </c:pt>
                <c:pt idx="209">
                  <c:v>109.372</c:v>
                </c:pt>
                <c:pt idx="210">
                  <c:v>109.346</c:v>
                </c:pt>
                <c:pt idx="211">
                  <c:v>109.319</c:v>
                </c:pt>
                <c:pt idx="212">
                  <c:v>109.3</c:v>
                </c:pt>
                <c:pt idx="213">
                  <c:v>109.292</c:v>
                </c:pt>
                <c:pt idx="214">
                  <c:v>109.258</c:v>
                </c:pt>
                <c:pt idx="215">
                  <c:v>109.226</c:v>
                </c:pt>
                <c:pt idx="216">
                  <c:v>109.197</c:v>
                </c:pt>
                <c:pt idx="217">
                  <c:v>109.176</c:v>
                </c:pt>
                <c:pt idx="218">
                  <c:v>109.15600000000001</c:v>
                </c:pt>
                <c:pt idx="219">
                  <c:v>109.133</c:v>
                </c:pt>
                <c:pt idx="220">
                  <c:v>109.131</c:v>
                </c:pt>
                <c:pt idx="221">
                  <c:v>109.09399999999999</c:v>
                </c:pt>
                <c:pt idx="222">
                  <c:v>109.07</c:v>
                </c:pt>
                <c:pt idx="223">
                  <c:v>109.048</c:v>
                </c:pt>
                <c:pt idx="224">
                  <c:v>109.027</c:v>
                </c:pt>
                <c:pt idx="225">
                  <c:v>109.009</c:v>
                </c:pt>
                <c:pt idx="226">
                  <c:v>108.995</c:v>
                </c:pt>
                <c:pt idx="227">
                  <c:v>108.98099999999999</c:v>
                </c:pt>
                <c:pt idx="228">
                  <c:v>108.96899999999999</c:v>
                </c:pt>
                <c:pt idx="229">
                  <c:v>108.956</c:v>
                </c:pt>
                <c:pt idx="230">
                  <c:v>108.944</c:v>
                </c:pt>
                <c:pt idx="231">
                  <c:v>108.931</c:v>
                </c:pt>
                <c:pt idx="232">
                  <c:v>108.917</c:v>
                </c:pt>
                <c:pt idx="233">
                  <c:v>108.905</c:v>
                </c:pt>
                <c:pt idx="234">
                  <c:v>108.893</c:v>
                </c:pt>
                <c:pt idx="235">
                  <c:v>108.86499999999999</c:v>
                </c:pt>
                <c:pt idx="236">
                  <c:v>108.845</c:v>
                </c:pt>
                <c:pt idx="237">
                  <c:v>108.827</c:v>
                </c:pt>
                <c:pt idx="238">
                  <c:v>108.812</c:v>
                </c:pt>
                <c:pt idx="239">
                  <c:v>108.795</c:v>
                </c:pt>
                <c:pt idx="240">
                  <c:v>108.77800000000001</c:v>
                </c:pt>
                <c:pt idx="241">
                  <c:v>108.762</c:v>
                </c:pt>
                <c:pt idx="242">
                  <c:v>108.746</c:v>
                </c:pt>
                <c:pt idx="243">
                  <c:v>108.738</c:v>
                </c:pt>
                <c:pt idx="244">
                  <c:v>108.718</c:v>
                </c:pt>
                <c:pt idx="245">
                  <c:v>108.7</c:v>
                </c:pt>
                <c:pt idx="246">
                  <c:v>108.685</c:v>
                </c:pt>
                <c:pt idx="247">
                  <c:v>108.67100000000001</c:v>
                </c:pt>
                <c:pt idx="248">
                  <c:v>108.658</c:v>
                </c:pt>
                <c:pt idx="249">
                  <c:v>108.645</c:v>
                </c:pt>
                <c:pt idx="250">
                  <c:v>108.631</c:v>
                </c:pt>
                <c:pt idx="251">
                  <c:v>108.61799999999999</c:v>
                </c:pt>
                <c:pt idx="252">
                  <c:v>108.605</c:v>
                </c:pt>
                <c:pt idx="253">
                  <c:v>108.593</c:v>
                </c:pt>
                <c:pt idx="254">
                  <c:v>108.586</c:v>
                </c:pt>
                <c:pt idx="255">
                  <c:v>108.577</c:v>
                </c:pt>
                <c:pt idx="256">
                  <c:v>108.56</c:v>
                </c:pt>
                <c:pt idx="257">
                  <c:v>108.547</c:v>
                </c:pt>
                <c:pt idx="258">
                  <c:v>108.536</c:v>
                </c:pt>
                <c:pt idx="259">
                  <c:v>108.523</c:v>
                </c:pt>
                <c:pt idx="260">
                  <c:v>108.511</c:v>
                </c:pt>
                <c:pt idx="261">
                  <c:v>108.499</c:v>
                </c:pt>
                <c:pt idx="262">
                  <c:v>108.488</c:v>
                </c:pt>
                <c:pt idx="263">
                  <c:v>108.476</c:v>
                </c:pt>
                <c:pt idx="264">
                  <c:v>108.465</c:v>
                </c:pt>
                <c:pt idx="265">
                  <c:v>108.453</c:v>
                </c:pt>
                <c:pt idx="266">
                  <c:v>108.443</c:v>
                </c:pt>
                <c:pt idx="267">
                  <c:v>108.43300000000001</c:v>
                </c:pt>
                <c:pt idx="268">
                  <c:v>108.42400000000001</c:v>
                </c:pt>
                <c:pt idx="269">
                  <c:v>108.41500000000001</c:v>
                </c:pt>
                <c:pt idx="270">
                  <c:v>108.405</c:v>
                </c:pt>
                <c:pt idx="271">
                  <c:v>108.396</c:v>
                </c:pt>
                <c:pt idx="272">
                  <c:v>108.387</c:v>
                </c:pt>
                <c:pt idx="273">
                  <c:v>108.378</c:v>
                </c:pt>
                <c:pt idx="274">
                  <c:v>108.37</c:v>
                </c:pt>
                <c:pt idx="275">
                  <c:v>108.36199999999999</c:v>
                </c:pt>
                <c:pt idx="276">
                  <c:v>108.35299999999999</c:v>
                </c:pt>
                <c:pt idx="277">
                  <c:v>108.345</c:v>
                </c:pt>
                <c:pt idx="278">
                  <c:v>108.33799999999999</c:v>
                </c:pt>
                <c:pt idx="279">
                  <c:v>108.33</c:v>
                </c:pt>
                <c:pt idx="280">
                  <c:v>108.322</c:v>
                </c:pt>
                <c:pt idx="281">
                  <c:v>108.315</c:v>
                </c:pt>
                <c:pt idx="282">
                  <c:v>108.307</c:v>
                </c:pt>
                <c:pt idx="283">
                  <c:v>108.3</c:v>
                </c:pt>
                <c:pt idx="284">
                  <c:v>108.29300000000001</c:v>
                </c:pt>
                <c:pt idx="285">
                  <c:v>108.286</c:v>
                </c:pt>
                <c:pt idx="286">
                  <c:v>108.279</c:v>
                </c:pt>
                <c:pt idx="287">
                  <c:v>108.273</c:v>
                </c:pt>
                <c:pt idx="288">
                  <c:v>108.26600000000001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CB-49A1-8770-B07553EADF8D}"/>
            </c:ext>
          </c:extLst>
        </c:ser>
        <c:ser>
          <c:idx val="3"/>
          <c:order val="3"/>
          <c:tx>
            <c:strRef>
              <c:f>'[ダムなし水位（H25）.xlsx]石田川_岸脇'!$T$1</c:f>
              <c:strCache>
                <c:ptCount val="1"/>
                <c:pt idx="0">
                  <c:v>2_石田川10_25m (ダムあり)</c:v>
                </c:pt>
              </c:strCache>
            </c:strRef>
          </c:tx>
          <c:spPr>
            <a:ln w="28575" cap="rnd">
              <a:solidFill>
                <a:srgbClr val="FFD85D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'[ダムなし水位（H25）.xlsx]石田川_岸脇'!$B$2:$B$290</c:f>
              <c:numCache>
                <c:formatCode>h:mm</c:formatCode>
                <c:ptCount val="28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9.7222222222222224E-2</c:v>
                </c:pt>
                <c:pt idx="15">
                  <c:v>0.10416666666666667</c:v>
                </c:pt>
                <c:pt idx="16">
                  <c:v>0.1111111111111111</c:v>
                </c:pt>
                <c:pt idx="17">
                  <c:v>0.11805555555555557</c:v>
                </c:pt>
                <c:pt idx="18">
                  <c:v>0.125</c:v>
                </c:pt>
                <c:pt idx="19">
                  <c:v>0.13194444444444445</c:v>
                </c:pt>
                <c:pt idx="20">
                  <c:v>0.1388888888888889</c:v>
                </c:pt>
                <c:pt idx="21">
                  <c:v>0.14583333333333334</c:v>
                </c:pt>
                <c:pt idx="22">
                  <c:v>0.15277777777777776</c:v>
                </c:pt>
                <c:pt idx="23">
                  <c:v>0.15972222222222224</c:v>
                </c:pt>
                <c:pt idx="24">
                  <c:v>0.16666666666666666</c:v>
                </c:pt>
                <c:pt idx="25">
                  <c:v>0.17361111111111113</c:v>
                </c:pt>
                <c:pt idx="26">
                  <c:v>0.18055555555555555</c:v>
                </c:pt>
                <c:pt idx="27">
                  <c:v>0.1875</c:v>
                </c:pt>
                <c:pt idx="28">
                  <c:v>0.19444444444444445</c:v>
                </c:pt>
                <c:pt idx="29">
                  <c:v>0.20138888888888887</c:v>
                </c:pt>
                <c:pt idx="30">
                  <c:v>0.20833333333333334</c:v>
                </c:pt>
                <c:pt idx="31">
                  <c:v>0.21527777777777779</c:v>
                </c:pt>
                <c:pt idx="32">
                  <c:v>0.22222222222222221</c:v>
                </c:pt>
                <c:pt idx="33">
                  <c:v>0.22916666666666666</c:v>
                </c:pt>
                <c:pt idx="34">
                  <c:v>0.23611111111111113</c:v>
                </c:pt>
                <c:pt idx="35">
                  <c:v>0.24305555555555555</c:v>
                </c:pt>
                <c:pt idx="36">
                  <c:v>0.25</c:v>
                </c:pt>
                <c:pt idx="37">
                  <c:v>0.25694444444444448</c:v>
                </c:pt>
                <c:pt idx="38">
                  <c:v>0.2638888888888889</c:v>
                </c:pt>
                <c:pt idx="39">
                  <c:v>0.27083333333333331</c:v>
                </c:pt>
                <c:pt idx="40">
                  <c:v>0.27777777777777779</c:v>
                </c:pt>
                <c:pt idx="41">
                  <c:v>0.28472222222222221</c:v>
                </c:pt>
                <c:pt idx="42">
                  <c:v>0.29166666666666669</c:v>
                </c:pt>
                <c:pt idx="43">
                  <c:v>0.2986111111111111</c:v>
                </c:pt>
                <c:pt idx="44">
                  <c:v>0.30555555555555552</c:v>
                </c:pt>
                <c:pt idx="45">
                  <c:v>0.3125</c:v>
                </c:pt>
                <c:pt idx="46">
                  <c:v>0.31944444444444448</c:v>
                </c:pt>
                <c:pt idx="47">
                  <c:v>0.3263888888888889</c:v>
                </c:pt>
                <c:pt idx="48">
                  <c:v>0.33333333333333331</c:v>
                </c:pt>
                <c:pt idx="49">
                  <c:v>0.34027777777777773</c:v>
                </c:pt>
                <c:pt idx="50">
                  <c:v>0.34722222222222227</c:v>
                </c:pt>
                <c:pt idx="51">
                  <c:v>0.35416666666666669</c:v>
                </c:pt>
                <c:pt idx="52">
                  <c:v>0.3611111111111111</c:v>
                </c:pt>
                <c:pt idx="53">
                  <c:v>0.36805555555555558</c:v>
                </c:pt>
                <c:pt idx="54">
                  <c:v>0.375</c:v>
                </c:pt>
                <c:pt idx="55">
                  <c:v>0.38194444444444442</c:v>
                </c:pt>
                <c:pt idx="56">
                  <c:v>0.3888888888888889</c:v>
                </c:pt>
                <c:pt idx="57">
                  <c:v>0.39583333333333331</c:v>
                </c:pt>
                <c:pt idx="58">
                  <c:v>0.40277777777777773</c:v>
                </c:pt>
                <c:pt idx="59">
                  <c:v>0.40972222222222227</c:v>
                </c:pt>
                <c:pt idx="60">
                  <c:v>0.41666666666666669</c:v>
                </c:pt>
                <c:pt idx="61">
                  <c:v>0.4236111111111111</c:v>
                </c:pt>
                <c:pt idx="62">
                  <c:v>0.43055555555555558</c:v>
                </c:pt>
                <c:pt idx="63">
                  <c:v>0.4375</c:v>
                </c:pt>
                <c:pt idx="64">
                  <c:v>0.44444444444444442</c:v>
                </c:pt>
                <c:pt idx="65">
                  <c:v>0.4513888888888889</c:v>
                </c:pt>
                <c:pt idx="66">
                  <c:v>0.45833333333333331</c:v>
                </c:pt>
                <c:pt idx="67">
                  <c:v>0.46527777777777773</c:v>
                </c:pt>
                <c:pt idx="68">
                  <c:v>0.47222222222222227</c:v>
                </c:pt>
                <c:pt idx="69">
                  <c:v>0.47916666666666669</c:v>
                </c:pt>
                <c:pt idx="70">
                  <c:v>0.4861111111111111</c:v>
                </c:pt>
                <c:pt idx="71">
                  <c:v>0.49305555555555558</c:v>
                </c:pt>
                <c:pt idx="72">
                  <c:v>0.5</c:v>
                </c:pt>
                <c:pt idx="73">
                  <c:v>0.50694444444444442</c:v>
                </c:pt>
                <c:pt idx="74">
                  <c:v>0.51388888888888895</c:v>
                </c:pt>
                <c:pt idx="75">
                  <c:v>0.52083333333333337</c:v>
                </c:pt>
                <c:pt idx="76">
                  <c:v>0.52777777777777779</c:v>
                </c:pt>
                <c:pt idx="77">
                  <c:v>0.53472222222222221</c:v>
                </c:pt>
                <c:pt idx="78">
                  <c:v>0.54166666666666663</c:v>
                </c:pt>
                <c:pt idx="79">
                  <c:v>0.54861111111111105</c:v>
                </c:pt>
                <c:pt idx="80">
                  <c:v>0.55555555555555558</c:v>
                </c:pt>
                <c:pt idx="81">
                  <c:v>0.5625</c:v>
                </c:pt>
                <c:pt idx="82">
                  <c:v>0.56944444444444442</c:v>
                </c:pt>
                <c:pt idx="83">
                  <c:v>0.57638888888888895</c:v>
                </c:pt>
                <c:pt idx="84">
                  <c:v>0.58333333333333337</c:v>
                </c:pt>
                <c:pt idx="85">
                  <c:v>0.59027777777777779</c:v>
                </c:pt>
                <c:pt idx="86">
                  <c:v>0.59722222222222221</c:v>
                </c:pt>
                <c:pt idx="87">
                  <c:v>0.60416666666666663</c:v>
                </c:pt>
                <c:pt idx="88">
                  <c:v>0.61111111111111105</c:v>
                </c:pt>
                <c:pt idx="89">
                  <c:v>0.61805555555555558</c:v>
                </c:pt>
                <c:pt idx="90">
                  <c:v>0.625</c:v>
                </c:pt>
                <c:pt idx="91">
                  <c:v>0.63194444444444442</c:v>
                </c:pt>
                <c:pt idx="92">
                  <c:v>0.63888888888888895</c:v>
                </c:pt>
                <c:pt idx="93">
                  <c:v>0.64583333333333337</c:v>
                </c:pt>
                <c:pt idx="94">
                  <c:v>0.65277777777777779</c:v>
                </c:pt>
                <c:pt idx="95">
                  <c:v>0.65972222222222221</c:v>
                </c:pt>
                <c:pt idx="96">
                  <c:v>0.66666666666666663</c:v>
                </c:pt>
                <c:pt idx="97">
                  <c:v>0.67361111111111116</c:v>
                </c:pt>
                <c:pt idx="98">
                  <c:v>0.68055555555555547</c:v>
                </c:pt>
                <c:pt idx="99">
                  <c:v>0.6875</c:v>
                </c:pt>
                <c:pt idx="100">
                  <c:v>0.69444444444444453</c:v>
                </c:pt>
                <c:pt idx="101">
                  <c:v>0.70138888888888884</c:v>
                </c:pt>
                <c:pt idx="102">
                  <c:v>0.70833333333333337</c:v>
                </c:pt>
                <c:pt idx="103">
                  <c:v>0.71527777777777779</c:v>
                </c:pt>
                <c:pt idx="104">
                  <c:v>0.72222222222222221</c:v>
                </c:pt>
                <c:pt idx="105">
                  <c:v>0.72916666666666663</c:v>
                </c:pt>
                <c:pt idx="106">
                  <c:v>0.73611111111111116</c:v>
                </c:pt>
                <c:pt idx="107">
                  <c:v>0.74305555555555547</c:v>
                </c:pt>
                <c:pt idx="108">
                  <c:v>0.75</c:v>
                </c:pt>
                <c:pt idx="109">
                  <c:v>0.75694444444444453</c:v>
                </c:pt>
                <c:pt idx="110">
                  <c:v>0.76388888888888884</c:v>
                </c:pt>
                <c:pt idx="111">
                  <c:v>0.77083333333333337</c:v>
                </c:pt>
                <c:pt idx="112">
                  <c:v>0.77777777777777779</c:v>
                </c:pt>
                <c:pt idx="113">
                  <c:v>0.78472222222222221</c:v>
                </c:pt>
                <c:pt idx="114">
                  <c:v>0.79166666666666663</c:v>
                </c:pt>
                <c:pt idx="115">
                  <c:v>0.79861111111111116</c:v>
                </c:pt>
                <c:pt idx="116">
                  <c:v>0.80555555555555547</c:v>
                </c:pt>
                <c:pt idx="117">
                  <c:v>0.8125</c:v>
                </c:pt>
                <c:pt idx="118">
                  <c:v>0.81944444444444453</c:v>
                </c:pt>
                <c:pt idx="119">
                  <c:v>0.82638888888888884</c:v>
                </c:pt>
                <c:pt idx="120">
                  <c:v>0.83333333333333337</c:v>
                </c:pt>
                <c:pt idx="121">
                  <c:v>0.84027777777777779</c:v>
                </c:pt>
                <c:pt idx="122">
                  <c:v>0.84722222222222221</c:v>
                </c:pt>
                <c:pt idx="123">
                  <c:v>0.85416666666666663</c:v>
                </c:pt>
                <c:pt idx="124">
                  <c:v>0.86111111111111116</c:v>
                </c:pt>
                <c:pt idx="125">
                  <c:v>0.86805555555555547</c:v>
                </c:pt>
                <c:pt idx="126">
                  <c:v>0.875</c:v>
                </c:pt>
                <c:pt idx="127">
                  <c:v>0.88194444444444453</c:v>
                </c:pt>
                <c:pt idx="128">
                  <c:v>0.88888888888888884</c:v>
                </c:pt>
                <c:pt idx="129">
                  <c:v>0.89583333333333337</c:v>
                </c:pt>
                <c:pt idx="130">
                  <c:v>0.90277777777777779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0.92361111111111116</c:v>
                </c:pt>
                <c:pt idx="134">
                  <c:v>0.93055555555555547</c:v>
                </c:pt>
                <c:pt idx="135">
                  <c:v>0.9375</c:v>
                </c:pt>
                <c:pt idx="136">
                  <c:v>0.94444444444444453</c:v>
                </c:pt>
                <c:pt idx="137">
                  <c:v>0.95138888888888884</c:v>
                </c:pt>
                <c:pt idx="138">
                  <c:v>0.95833333333333337</c:v>
                </c:pt>
                <c:pt idx="139">
                  <c:v>0.96527777777777779</c:v>
                </c:pt>
                <c:pt idx="140">
                  <c:v>0.97222222222222221</c:v>
                </c:pt>
                <c:pt idx="141">
                  <c:v>0.97916666666666663</c:v>
                </c:pt>
                <c:pt idx="142">
                  <c:v>0.98611111111111116</c:v>
                </c:pt>
                <c:pt idx="143">
                  <c:v>0.99305555555555547</c:v>
                </c:pt>
                <c:pt idx="144">
                  <c:v>0</c:v>
                </c:pt>
                <c:pt idx="145">
                  <c:v>6.9444444444444441E-3</c:v>
                </c:pt>
                <c:pt idx="146">
                  <c:v>1.3888888888888888E-2</c:v>
                </c:pt>
                <c:pt idx="147">
                  <c:v>2.0833333333333332E-2</c:v>
                </c:pt>
                <c:pt idx="148">
                  <c:v>2.7777777777777776E-2</c:v>
                </c:pt>
                <c:pt idx="149">
                  <c:v>3.4722222222222224E-2</c:v>
                </c:pt>
                <c:pt idx="150">
                  <c:v>4.1666666666666664E-2</c:v>
                </c:pt>
                <c:pt idx="151">
                  <c:v>4.8611111111111112E-2</c:v>
                </c:pt>
                <c:pt idx="152">
                  <c:v>5.5555555555555552E-2</c:v>
                </c:pt>
                <c:pt idx="153">
                  <c:v>6.25E-2</c:v>
                </c:pt>
                <c:pt idx="154">
                  <c:v>6.9444444444444434E-2</c:v>
                </c:pt>
                <c:pt idx="155">
                  <c:v>7.6388888888888895E-2</c:v>
                </c:pt>
                <c:pt idx="156">
                  <c:v>8.3333333333333329E-2</c:v>
                </c:pt>
                <c:pt idx="157">
                  <c:v>9.0277777777777776E-2</c:v>
                </c:pt>
                <c:pt idx="158">
                  <c:v>9.7222222222222224E-2</c:v>
                </c:pt>
                <c:pt idx="159">
                  <c:v>0.10416666666666667</c:v>
                </c:pt>
                <c:pt idx="160">
                  <c:v>0.1111111111111111</c:v>
                </c:pt>
                <c:pt idx="161">
                  <c:v>0.11805555555555557</c:v>
                </c:pt>
                <c:pt idx="162">
                  <c:v>0.125</c:v>
                </c:pt>
                <c:pt idx="163">
                  <c:v>0.13194444444444445</c:v>
                </c:pt>
                <c:pt idx="164">
                  <c:v>0.1388888888888889</c:v>
                </c:pt>
                <c:pt idx="165">
                  <c:v>0.14583333333333334</c:v>
                </c:pt>
                <c:pt idx="166">
                  <c:v>0.15277777777777776</c:v>
                </c:pt>
                <c:pt idx="167">
                  <c:v>0.15972222222222224</c:v>
                </c:pt>
                <c:pt idx="168">
                  <c:v>0.16666666666666666</c:v>
                </c:pt>
                <c:pt idx="169">
                  <c:v>0.17361111111111113</c:v>
                </c:pt>
                <c:pt idx="170">
                  <c:v>0.18055555555555555</c:v>
                </c:pt>
                <c:pt idx="171">
                  <c:v>0.1875</c:v>
                </c:pt>
                <c:pt idx="172">
                  <c:v>0.19444444444444445</c:v>
                </c:pt>
                <c:pt idx="173">
                  <c:v>0.20138888888888887</c:v>
                </c:pt>
                <c:pt idx="174">
                  <c:v>0.20833333333333334</c:v>
                </c:pt>
                <c:pt idx="175">
                  <c:v>0.21527777777777779</c:v>
                </c:pt>
                <c:pt idx="176">
                  <c:v>0.22222222222222221</c:v>
                </c:pt>
                <c:pt idx="177">
                  <c:v>0.22916666666666666</c:v>
                </c:pt>
                <c:pt idx="178">
                  <c:v>0.23611111111111113</c:v>
                </c:pt>
                <c:pt idx="179">
                  <c:v>0.24305555555555555</c:v>
                </c:pt>
                <c:pt idx="180">
                  <c:v>0.25</c:v>
                </c:pt>
                <c:pt idx="181">
                  <c:v>0.25694444444444448</c:v>
                </c:pt>
                <c:pt idx="182">
                  <c:v>0.2638888888888889</c:v>
                </c:pt>
                <c:pt idx="183">
                  <c:v>0.27083333333333331</c:v>
                </c:pt>
                <c:pt idx="184">
                  <c:v>0.27777777777777779</c:v>
                </c:pt>
                <c:pt idx="185">
                  <c:v>0.28472222222222221</c:v>
                </c:pt>
                <c:pt idx="186">
                  <c:v>0.29166666666666669</c:v>
                </c:pt>
                <c:pt idx="187">
                  <c:v>0.2986111111111111</c:v>
                </c:pt>
                <c:pt idx="188">
                  <c:v>0.30555555555555552</c:v>
                </c:pt>
                <c:pt idx="189">
                  <c:v>0.3125</c:v>
                </c:pt>
                <c:pt idx="190">
                  <c:v>0.31944444444444448</c:v>
                </c:pt>
                <c:pt idx="191">
                  <c:v>0.3263888888888889</c:v>
                </c:pt>
                <c:pt idx="192">
                  <c:v>0.33333333333333331</c:v>
                </c:pt>
                <c:pt idx="193">
                  <c:v>0.34027777777777773</c:v>
                </c:pt>
                <c:pt idx="194">
                  <c:v>0.34722222222222227</c:v>
                </c:pt>
                <c:pt idx="195">
                  <c:v>0.35416666666666669</c:v>
                </c:pt>
                <c:pt idx="196">
                  <c:v>0.3611111111111111</c:v>
                </c:pt>
                <c:pt idx="197">
                  <c:v>0.36805555555555558</c:v>
                </c:pt>
                <c:pt idx="198">
                  <c:v>0.375</c:v>
                </c:pt>
                <c:pt idx="199">
                  <c:v>0.38194444444444442</c:v>
                </c:pt>
                <c:pt idx="200">
                  <c:v>0.3888888888888889</c:v>
                </c:pt>
                <c:pt idx="201">
                  <c:v>0.39583333333333331</c:v>
                </c:pt>
                <c:pt idx="202">
                  <c:v>0.40277777777777773</c:v>
                </c:pt>
                <c:pt idx="203">
                  <c:v>0.40972222222222227</c:v>
                </c:pt>
                <c:pt idx="204">
                  <c:v>0.41666666666666669</c:v>
                </c:pt>
                <c:pt idx="205">
                  <c:v>0.4236111111111111</c:v>
                </c:pt>
                <c:pt idx="206">
                  <c:v>0.43055555555555558</c:v>
                </c:pt>
                <c:pt idx="207">
                  <c:v>0.4375</c:v>
                </c:pt>
                <c:pt idx="208">
                  <c:v>0.44444444444444442</c:v>
                </c:pt>
                <c:pt idx="209">
                  <c:v>0.4513888888888889</c:v>
                </c:pt>
                <c:pt idx="210">
                  <c:v>0.45833333333333331</c:v>
                </c:pt>
                <c:pt idx="211">
                  <c:v>0.46527777777777773</c:v>
                </c:pt>
                <c:pt idx="212">
                  <c:v>0.47222222222222227</c:v>
                </c:pt>
                <c:pt idx="213">
                  <c:v>0.47916666666666669</c:v>
                </c:pt>
                <c:pt idx="214">
                  <c:v>0.4861111111111111</c:v>
                </c:pt>
                <c:pt idx="215">
                  <c:v>0.49305555555555558</c:v>
                </c:pt>
                <c:pt idx="216">
                  <c:v>0.5</c:v>
                </c:pt>
                <c:pt idx="217">
                  <c:v>0.50694444444444442</c:v>
                </c:pt>
                <c:pt idx="218">
                  <c:v>0.51388888888888895</c:v>
                </c:pt>
                <c:pt idx="219">
                  <c:v>0.52083333333333337</c:v>
                </c:pt>
                <c:pt idx="220">
                  <c:v>0.52777777777777779</c:v>
                </c:pt>
                <c:pt idx="221">
                  <c:v>0.53472222222222221</c:v>
                </c:pt>
                <c:pt idx="222">
                  <c:v>0.54166666666666663</c:v>
                </c:pt>
                <c:pt idx="223">
                  <c:v>0.54861111111111105</c:v>
                </c:pt>
                <c:pt idx="224">
                  <c:v>0.55555555555555558</c:v>
                </c:pt>
                <c:pt idx="225">
                  <c:v>0.5625</c:v>
                </c:pt>
                <c:pt idx="226">
                  <c:v>0.56944444444444442</c:v>
                </c:pt>
                <c:pt idx="227">
                  <c:v>0.57638888888888895</c:v>
                </c:pt>
                <c:pt idx="228">
                  <c:v>0.58333333333333337</c:v>
                </c:pt>
                <c:pt idx="229">
                  <c:v>0.59027777777777779</c:v>
                </c:pt>
                <c:pt idx="230">
                  <c:v>0.59722222222222221</c:v>
                </c:pt>
                <c:pt idx="231">
                  <c:v>0.60416666666666663</c:v>
                </c:pt>
                <c:pt idx="232">
                  <c:v>0.61111111111111105</c:v>
                </c:pt>
                <c:pt idx="233">
                  <c:v>0.61805555555555558</c:v>
                </c:pt>
                <c:pt idx="234">
                  <c:v>0.625</c:v>
                </c:pt>
                <c:pt idx="235">
                  <c:v>0.63194444444444442</c:v>
                </c:pt>
                <c:pt idx="236">
                  <c:v>0.63888888888888895</c:v>
                </c:pt>
                <c:pt idx="237">
                  <c:v>0.64583333333333337</c:v>
                </c:pt>
                <c:pt idx="238">
                  <c:v>0.65277777777777779</c:v>
                </c:pt>
                <c:pt idx="239">
                  <c:v>0.65972222222222221</c:v>
                </c:pt>
                <c:pt idx="240">
                  <c:v>0.66666666666666663</c:v>
                </c:pt>
                <c:pt idx="241">
                  <c:v>0.67361111111111116</c:v>
                </c:pt>
                <c:pt idx="242">
                  <c:v>0.68055555555555547</c:v>
                </c:pt>
                <c:pt idx="243">
                  <c:v>0.6875</c:v>
                </c:pt>
                <c:pt idx="244">
                  <c:v>0.69444444444444453</c:v>
                </c:pt>
                <c:pt idx="245">
                  <c:v>0.70138888888888884</c:v>
                </c:pt>
                <c:pt idx="246">
                  <c:v>0.70833333333333337</c:v>
                </c:pt>
                <c:pt idx="247">
                  <c:v>0.71527777777777779</c:v>
                </c:pt>
                <c:pt idx="248">
                  <c:v>0.72222222222222221</c:v>
                </c:pt>
                <c:pt idx="249">
                  <c:v>0.72916666666666663</c:v>
                </c:pt>
                <c:pt idx="250">
                  <c:v>0.73611111111111116</c:v>
                </c:pt>
                <c:pt idx="251">
                  <c:v>0.74305555555555547</c:v>
                </c:pt>
                <c:pt idx="252">
                  <c:v>0.75</c:v>
                </c:pt>
                <c:pt idx="253">
                  <c:v>0.75694444444444453</c:v>
                </c:pt>
                <c:pt idx="254">
                  <c:v>0.76388888888888884</c:v>
                </c:pt>
                <c:pt idx="255">
                  <c:v>0.77083333333333337</c:v>
                </c:pt>
                <c:pt idx="256">
                  <c:v>0.77777777777777779</c:v>
                </c:pt>
                <c:pt idx="257">
                  <c:v>0.78472222222222221</c:v>
                </c:pt>
                <c:pt idx="258">
                  <c:v>0.79166666666666663</c:v>
                </c:pt>
                <c:pt idx="259">
                  <c:v>0.79861111111111116</c:v>
                </c:pt>
                <c:pt idx="260">
                  <c:v>0.80555555555555547</c:v>
                </c:pt>
                <c:pt idx="261">
                  <c:v>0.8125</c:v>
                </c:pt>
                <c:pt idx="262">
                  <c:v>0.81944444444444453</c:v>
                </c:pt>
                <c:pt idx="263">
                  <c:v>0.82638888888888884</c:v>
                </c:pt>
                <c:pt idx="264">
                  <c:v>0.83333333333333337</c:v>
                </c:pt>
                <c:pt idx="265">
                  <c:v>0.84027777777777779</c:v>
                </c:pt>
                <c:pt idx="266">
                  <c:v>0.84722222222222221</c:v>
                </c:pt>
                <c:pt idx="267">
                  <c:v>0.85416666666666663</c:v>
                </c:pt>
                <c:pt idx="268">
                  <c:v>0.86111111111111116</c:v>
                </c:pt>
                <c:pt idx="269">
                  <c:v>0.86805555555555547</c:v>
                </c:pt>
                <c:pt idx="270">
                  <c:v>0.875</c:v>
                </c:pt>
                <c:pt idx="271">
                  <c:v>0.88194444444444453</c:v>
                </c:pt>
                <c:pt idx="272">
                  <c:v>0.88888888888888884</c:v>
                </c:pt>
                <c:pt idx="273">
                  <c:v>0.89583333333333337</c:v>
                </c:pt>
                <c:pt idx="274">
                  <c:v>0.90277777777777779</c:v>
                </c:pt>
                <c:pt idx="275">
                  <c:v>0.90972222222222221</c:v>
                </c:pt>
                <c:pt idx="276">
                  <c:v>0.91666666666666663</c:v>
                </c:pt>
                <c:pt idx="277">
                  <c:v>0.92361111111111116</c:v>
                </c:pt>
                <c:pt idx="278">
                  <c:v>0.93055555555555547</c:v>
                </c:pt>
                <c:pt idx="279">
                  <c:v>0.9375</c:v>
                </c:pt>
                <c:pt idx="280">
                  <c:v>0.94444444444444453</c:v>
                </c:pt>
                <c:pt idx="281">
                  <c:v>0.95138888888888884</c:v>
                </c:pt>
                <c:pt idx="282">
                  <c:v>0.95833333333333337</c:v>
                </c:pt>
                <c:pt idx="283">
                  <c:v>0.96527777777777779</c:v>
                </c:pt>
                <c:pt idx="284">
                  <c:v>0.97222222222222221</c:v>
                </c:pt>
                <c:pt idx="285">
                  <c:v>0.97916666666666663</c:v>
                </c:pt>
                <c:pt idx="286">
                  <c:v>0.98611111111111116</c:v>
                </c:pt>
                <c:pt idx="287">
                  <c:v>0.99305555555555547</c:v>
                </c:pt>
                <c:pt idx="288">
                  <c:v>0</c:v>
                </c:pt>
              </c:numCache>
            </c:numRef>
          </c:cat>
          <c:val>
            <c:numRef>
              <c:f>'[ダムなし水位（H25）.xlsx]石田川_岸脇'!$T$2:$T$290</c:f>
              <c:numCache>
                <c:formatCode>General</c:formatCode>
                <c:ptCount val="289"/>
                <c:pt idx="0">
                  <c:v>107.08</c:v>
                </c:pt>
                <c:pt idx="1">
                  <c:v>107.08</c:v>
                </c:pt>
                <c:pt idx="2">
                  <c:v>107.08</c:v>
                </c:pt>
                <c:pt idx="3">
                  <c:v>107.08</c:v>
                </c:pt>
                <c:pt idx="4">
                  <c:v>107.08</c:v>
                </c:pt>
                <c:pt idx="5">
                  <c:v>107.08</c:v>
                </c:pt>
                <c:pt idx="6">
                  <c:v>107.08</c:v>
                </c:pt>
                <c:pt idx="7">
                  <c:v>107.08</c:v>
                </c:pt>
                <c:pt idx="8">
                  <c:v>107.08</c:v>
                </c:pt>
                <c:pt idx="9">
                  <c:v>107.08</c:v>
                </c:pt>
                <c:pt idx="10">
                  <c:v>107.08</c:v>
                </c:pt>
                <c:pt idx="11">
                  <c:v>107.09</c:v>
                </c:pt>
                <c:pt idx="12">
                  <c:v>107.194</c:v>
                </c:pt>
                <c:pt idx="13">
                  <c:v>107.24299999999999</c:v>
                </c:pt>
                <c:pt idx="14">
                  <c:v>107.27800000000001</c:v>
                </c:pt>
                <c:pt idx="15">
                  <c:v>107.322</c:v>
                </c:pt>
                <c:pt idx="16">
                  <c:v>107.36</c:v>
                </c:pt>
                <c:pt idx="17">
                  <c:v>107.352</c:v>
                </c:pt>
                <c:pt idx="18">
                  <c:v>107.336</c:v>
                </c:pt>
                <c:pt idx="19">
                  <c:v>107.399</c:v>
                </c:pt>
                <c:pt idx="20">
                  <c:v>107.645</c:v>
                </c:pt>
                <c:pt idx="21">
                  <c:v>107.66200000000001</c:v>
                </c:pt>
                <c:pt idx="22">
                  <c:v>107.67400000000001</c:v>
                </c:pt>
                <c:pt idx="23">
                  <c:v>107.681</c:v>
                </c:pt>
                <c:pt idx="24">
                  <c:v>107.682</c:v>
                </c:pt>
                <c:pt idx="25">
                  <c:v>107.67700000000001</c:v>
                </c:pt>
                <c:pt idx="26">
                  <c:v>107.67100000000001</c:v>
                </c:pt>
                <c:pt idx="27">
                  <c:v>107.66500000000001</c:v>
                </c:pt>
                <c:pt idx="28">
                  <c:v>107.655</c:v>
                </c:pt>
                <c:pt idx="29">
                  <c:v>107.649</c:v>
                </c:pt>
                <c:pt idx="30">
                  <c:v>107.666</c:v>
                </c:pt>
                <c:pt idx="31">
                  <c:v>107.68300000000001</c:v>
                </c:pt>
                <c:pt idx="32">
                  <c:v>107.72499999999999</c:v>
                </c:pt>
                <c:pt idx="33">
                  <c:v>107.78</c:v>
                </c:pt>
                <c:pt idx="34">
                  <c:v>107.807</c:v>
                </c:pt>
                <c:pt idx="35">
                  <c:v>107.83799999999999</c:v>
                </c:pt>
                <c:pt idx="36">
                  <c:v>107.883</c:v>
                </c:pt>
                <c:pt idx="37">
                  <c:v>107.95399999999999</c:v>
                </c:pt>
                <c:pt idx="38">
                  <c:v>107.997</c:v>
                </c:pt>
                <c:pt idx="39">
                  <c:v>107.999</c:v>
                </c:pt>
                <c:pt idx="40">
                  <c:v>107.98</c:v>
                </c:pt>
                <c:pt idx="41">
                  <c:v>107.961</c:v>
                </c:pt>
                <c:pt idx="42">
                  <c:v>107.94199999999999</c:v>
                </c:pt>
                <c:pt idx="43">
                  <c:v>107.95</c:v>
                </c:pt>
                <c:pt idx="44">
                  <c:v>107.96599999999999</c:v>
                </c:pt>
                <c:pt idx="45">
                  <c:v>107.947</c:v>
                </c:pt>
                <c:pt idx="46">
                  <c:v>107.926</c:v>
                </c:pt>
                <c:pt idx="47">
                  <c:v>107.895</c:v>
                </c:pt>
                <c:pt idx="48">
                  <c:v>107.861</c:v>
                </c:pt>
                <c:pt idx="49">
                  <c:v>107.828</c:v>
                </c:pt>
                <c:pt idx="50">
                  <c:v>107.794</c:v>
                </c:pt>
                <c:pt idx="51">
                  <c:v>107.777</c:v>
                </c:pt>
                <c:pt idx="52">
                  <c:v>107.76900000000001</c:v>
                </c:pt>
                <c:pt idx="53">
                  <c:v>107.758</c:v>
                </c:pt>
                <c:pt idx="54">
                  <c:v>107.746</c:v>
                </c:pt>
                <c:pt idx="55">
                  <c:v>107.738</c:v>
                </c:pt>
                <c:pt idx="56">
                  <c:v>107.72799999999999</c:v>
                </c:pt>
                <c:pt idx="57">
                  <c:v>107.717</c:v>
                </c:pt>
                <c:pt idx="58">
                  <c:v>107.706</c:v>
                </c:pt>
                <c:pt idx="59">
                  <c:v>107.69199999999999</c:v>
                </c:pt>
                <c:pt idx="60">
                  <c:v>107.679</c:v>
                </c:pt>
                <c:pt idx="61">
                  <c:v>107.672</c:v>
                </c:pt>
                <c:pt idx="62">
                  <c:v>107.67100000000001</c:v>
                </c:pt>
                <c:pt idx="63">
                  <c:v>107.67100000000001</c:v>
                </c:pt>
                <c:pt idx="64">
                  <c:v>107.672</c:v>
                </c:pt>
                <c:pt idx="65">
                  <c:v>107.67400000000001</c:v>
                </c:pt>
                <c:pt idx="66">
                  <c:v>107.67700000000001</c:v>
                </c:pt>
                <c:pt idx="67">
                  <c:v>107.678</c:v>
                </c:pt>
                <c:pt idx="68">
                  <c:v>107.679</c:v>
                </c:pt>
                <c:pt idx="69">
                  <c:v>107.679</c:v>
                </c:pt>
                <c:pt idx="70">
                  <c:v>107.678</c:v>
                </c:pt>
                <c:pt idx="71">
                  <c:v>107.67700000000001</c:v>
                </c:pt>
                <c:pt idx="72">
                  <c:v>107.678</c:v>
                </c:pt>
                <c:pt idx="73">
                  <c:v>107.685</c:v>
                </c:pt>
                <c:pt idx="74">
                  <c:v>107.693</c:v>
                </c:pt>
                <c:pt idx="75">
                  <c:v>107.709</c:v>
                </c:pt>
                <c:pt idx="76">
                  <c:v>107.729</c:v>
                </c:pt>
                <c:pt idx="77">
                  <c:v>107.77</c:v>
                </c:pt>
                <c:pt idx="78">
                  <c:v>107.815</c:v>
                </c:pt>
                <c:pt idx="79">
                  <c:v>107.839</c:v>
                </c:pt>
                <c:pt idx="80">
                  <c:v>107.857</c:v>
                </c:pt>
                <c:pt idx="81">
                  <c:v>107.90300000000001</c:v>
                </c:pt>
                <c:pt idx="82">
                  <c:v>107.964</c:v>
                </c:pt>
                <c:pt idx="83">
                  <c:v>108.03</c:v>
                </c:pt>
                <c:pt idx="84">
                  <c:v>108.056</c:v>
                </c:pt>
                <c:pt idx="85">
                  <c:v>108.09</c:v>
                </c:pt>
                <c:pt idx="86">
                  <c:v>108.136</c:v>
                </c:pt>
                <c:pt idx="87">
                  <c:v>108.13800000000001</c:v>
                </c:pt>
                <c:pt idx="88">
                  <c:v>108.136</c:v>
                </c:pt>
                <c:pt idx="89">
                  <c:v>108.114</c:v>
                </c:pt>
                <c:pt idx="90">
                  <c:v>108.084</c:v>
                </c:pt>
                <c:pt idx="91">
                  <c:v>108.05200000000001</c:v>
                </c:pt>
                <c:pt idx="92">
                  <c:v>108.006</c:v>
                </c:pt>
                <c:pt idx="93">
                  <c:v>107.95399999999999</c:v>
                </c:pt>
                <c:pt idx="94">
                  <c:v>107.92700000000001</c:v>
                </c:pt>
                <c:pt idx="95">
                  <c:v>107.91800000000001</c:v>
                </c:pt>
                <c:pt idx="96">
                  <c:v>107.905</c:v>
                </c:pt>
                <c:pt idx="97">
                  <c:v>107.907</c:v>
                </c:pt>
                <c:pt idx="98">
                  <c:v>107.905</c:v>
                </c:pt>
                <c:pt idx="99">
                  <c:v>107.92100000000001</c:v>
                </c:pt>
                <c:pt idx="100">
                  <c:v>107.922</c:v>
                </c:pt>
                <c:pt idx="101">
                  <c:v>107.91200000000001</c:v>
                </c:pt>
                <c:pt idx="102">
                  <c:v>107.9</c:v>
                </c:pt>
                <c:pt idx="103">
                  <c:v>107.892</c:v>
                </c:pt>
                <c:pt idx="104">
                  <c:v>107.91800000000001</c:v>
                </c:pt>
                <c:pt idx="105">
                  <c:v>107.961</c:v>
                </c:pt>
                <c:pt idx="106">
                  <c:v>107.98399999999999</c:v>
                </c:pt>
                <c:pt idx="107">
                  <c:v>108.002</c:v>
                </c:pt>
                <c:pt idx="108">
                  <c:v>108.017</c:v>
                </c:pt>
                <c:pt idx="109">
                  <c:v>108.012</c:v>
                </c:pt>
                <c:pt idx="110">
                  <c:v>108.032</c:v>
                </c:pt>
                <c:pt idx="111">
                  <c:v>108.07299999999999</c:v>
                </c:pt>
                <c:pt idx="112">
                  <c:v>108.087</c:v>
                </c:pt>
                <c:pt idx="113">
                  <c:v>108.11</c:v>
                </c:pt>
                <c:pt idx="114">
                  <c:v>108.116</c:v>
                </c:pt>
                <c:pt idx="115">
                  <c:v>108.10599999999999</c:v>
                </c:pt>
                <c:pt idx="116">
                  <c:v>108.113</c:v>
                </c:pt>
                <c:pt idx="117">
                  <c:v>108.142</c:v>
                </c:pt>
                <c:pt idx="118">
                  <c:v>108.167</c:v>
                </c:pt>
                <c:pt idx="119">
                  <c:v>108.248</c:v>
                </c:pt>
                <c:pt idx="120">
                  <c:v>108.264</c:v>
                </c:pt>
                <c:pt idx="121">
                  <c:v>108.25700000000001</c:v>
                </c:pt>
                <c:pt idx="122">
                  <c:v>108.271</c:v>
                </c:pt>
                <c:pt idx="123">
                  <c:v>108.283</c:v>
                </c:pt>
                <c:pt idx="124">
                  <c:v>108.291</c:v>
                </c:pt>
                <c:pt idx="125">
                  <c:v>108.321</c:v>
                </c:pt>
                <c:pt idx="126">
                  <c:v>108.31399999999999</c:v>
                </c:pt>
                <c:pt idx="127">
                  <c:v>108.309</c:v>
                </c:pt>
                <c:pt idx="128">
                  <c:v>108.31399999999999</c:v>
                </c:pt>
                <c:pt idx="129">
                  <c:v>108.345</c:v>
                </c:pt>
                <c:pt idx="130">
                  <c:v>108.366</c:v>
                </c:pt>
                <c:pt idx="131">
                  <c:v>108.411</c:v>
                </c:pt>
                <c:pt idx="132">
                  <c:v>108.458</c:v>
                </c:pt>
                <c:pt idx="133">
                  <c:v>108.491</c:v>
                </c:pt>
                <c:pt idx="134">
                  <c:v>108.491</c:v>
                </c:pt>
                <c:pt idx="135">
                  <c:v>108.491</c:v>
                </c:pt>
                <c:pt idx="136">
                  <c:v>108.51600000000001</c:v>
                </c:pt>
                <c:pt idx="137">
                  <c:v>108.575</c:v>
                </c:pt>
                <c:pt idx="138">
                  <c:v>108.598</c:v>
                </c:pt>
                <c:pt idx="139">
                  <c:v>108.61</c:v>
                </c:pt>
                <c:pt idx="140">
                  <c:v>108.732</c:v>
                </c:pt>
                <c:pt idx="141">
                  <c:v>108.78400000000001</c:v>
                </c:pt>
                <c:pt idx="142">
                  <c:v>108.79</c:v>
                </c:pt>
                <c:pt idx="143">
                  <c:v>108.815</c:v>
                </c:pt>
                <c:pt idx="144">
                  <c:v>108.79900000000001</c:v>
                </c:pt>
                <c:pt idx="145">
                  <c:v>108.81100000000001</c:v>
                </c:pt>
                <c:pt idx="146">
                  <c:v>108.846</c:v>
                </c:pt>
                <c:pt idx="147">
                  <c:v>108.846</c:v>
                </c:pt>
                <c:pt idx="148">
                  <c:v>108.86499999999999</c:v>
                </c:pt>
                <c:pt idx="149">
                  <c:v>108.892</c:v>
                </c:pt>
                <c:pt idx="150">
                  <c:v>108.899</c:v>
                </c:pt>
                <c:pt idx="151">
                  <c:v>108.94199999999999</c:v>
                </c:pt>
                <c:pt idx="152">
                  <c:v>108.986</c:v>
                </c:pt>
                <c:pt idx="153">
                  <c:v>109.05800000000001</c:v>
                </c:pt>
                <c:pt idx="154">
                  <c:v>109.119</c:v>
                </c:pt>
                <c:pt idx="155">
                  <c:v>109.15</c:v>
                </c:pt>
                <c:pt idx="156">
                  <c:v>109.163</c:v>
                </c:pt>
                <c:pt idx="157">
                  <c:v>109.155</c:v>
                </c:pt>
                <c:pt idx="158">
                  <c:v>109.17</c:v>
                </c:pt>
                <c:pt idx="159">
                  <c:v>109.20699999999999</c:v>
                </c:pt>
                <c:pt idx="160">
                  <c:v>109.203</c:v>
                </c:pt>
                <c:pt idx="161">
                  <c:v>109.15900000000001</c:v>
                </c:pt>
                <c:pt idx="162">
                  <c:v>109.145</c:v>
                </c:pt>
                <c:pt idx="163">
                  <c:v>109.129</c:v>
                </c:pt>
                <c:pt idx="164">
                  <c:v>109.11499999999999</c:v>
                </c:pt>
                <c:pt idx="165">
                  <c:v>109.117</c:v>
                </c:pt>
                <c:pt idx="166">
                  <c:v>109.129</c:v>
                </c:pt>
                <c:pt idx="167">
                  <c:v>109.129</c:v>
                </c:pt>
                <c:pt idx="168">
                  <c:v>109.142</c:v>
                </c:pt>
                <c:pt idx="169">
                  <c:v>109.16</c:v>
                </c:pt>
                <c:pt idx="170">
                  <c:v>109.203</c:v>
                </c:pt>
                <c:pt idx="171">
                  <c:v>109.224</c:v>
                </c:pt>
                <c:pt idx="172">
                  <c:v>109.2</c:v>
                </c:pt>
                <c:pt idx="173">
                  <c:v>109.17400000000001</c:v>
                </c:pt>
                <c:pt idx="174">
                  <c:v>109.181</c:v>
                </c:pt>
                <c:pt idx="175">
                  <c:v>109.211</c:v>
                </c:pt>
                <c:pt idx="176">
                  <c:v>109.25700000000001</c:v>
                </c:pt>
                <c:pt idx="177">
                  <c:v>109.30500000000001</c:v>
                </c:pt>
                <c:pt idx="178">
                  <c:v>109.33799999999999</c:v>
                </c:pt>
                <c:pt idx="179">
                  <c:v>109.402</c:v>
                </c:pt>
                <c:pt idx="180">
                  <c:v>109.441</c:v>
                </c:pt>
                <c:pt idx="181">
                  <c:v>109.453</c:v>
                </c:pt>
                <c:pt idx="182">
                  <c:v>109.455</c:v>
                </c:pt>
                <c:pt idx="183">
                  <c:v>109.45699999999999</c:v>
                </c:pt>
                <c:pt idx="184">
                  <c:v>109.465</c:v>
                </c:pt>
                <c:pt idx="185">
                  <c:v>109.485</c:v>
                </c:pt>
                <c:pt idx="186">
                  <c:v>109.48399999999999</c:v>
                </c:pt>
                <c:pt idx="187">
                  <c:v>109.509</c:v>
                </c:pt>
                <c:pt idx="188">
                  <c:v>109.51900000000001</c:v>
                </c:pt>
                <c:pt idx="189">
                  <c:v>109.524</c:v>
                </c:pt>
                <c:pt idx="190">
                  <c:v>109.517</c:v>
                </c:pt>
                <c:pt idx="191">
                  <c:v>109.533</c:v>
                </c:pt>
                <c:pt idx="192">
                  <c:v>109.55500000000001</c:v>
                </c:pt>
                <c:pt idx="193">
                  <c:v>109.563</c:v>
                </c:pt>
                <c:pt idx="194">
                  <c:v>109.56100000000001</c:v>
                </c:pt>
                <c:pt idx="195">
                  <c:v>109.55500000000001</c:v>
                </c:pt>
                <c:pt idx="196">
                  <c:v>109.557</c:v>
                </c:pt>
                <c:pt idx="197">
                  <c:v>109.547</c:v>
                </c:pt>
                <c:pt idx="198">
                  <c:v>109.53400000000001</c:v>
                </c:pt>
                <c:pt idx="199">
                  <c:v>109.532</c:v>
                </c:pt>
                <c:pt idx="200">
                  <c:v>109.526</c:v>
                </c:pt>
                <c:pt idx="201">
                  <c:v>109.524</c:v>
                </c:pt>
                <c:pt idx="202">
                  <c:v>109.523</c:v>
                </c:pt>
                <c:pt idx="203">
                  <c:v>109.51300000000001</c:v>
                </c:pt>
                <c:pt idx="204">
                  <c:v>109.499</c:v>
                </c:pt>
                <c:pt idx="205">
                  <c:v>109.48399999999999</c:v>
                </c:pt>
                <c:pt idx="206">
                  <c:v>109.46</c:v>
                </c:pt>
                <c:pt idx="207">
                  <c:v>109.432</c:v>
                </c:pt>
                <c:pt idx="208">
                  <c:v>109.414</c:v>
                </c:pt>
                <c:pt idx="209">
                  <c:v>109.401</c:v>
                </c:pt>
                <c:pt idx="210">
                  <c:v>109.386</c:v>
                </c:pt>
                <c:pt idx="211">
                  <c:v>109.372</c:v>
                </c:pt>
                <c:pt idx="212">
                  <c:v>109.36199999999999</c:v>
                </c:pt>
                <c:pt idx="213">
                  <c:v>109.354</c:v>
                </c:pt>
                <c:pt idx="214">
                  <c:v>109.348</c:v>
                </c:pt>
                <c:pt idx="215">
                  <c:v>109.342</c:v>
                </c:pt>
                <c:pt idx="216">
                  <c:v>109.336</c:v>
                </c:pt>
                <c:pt idx="217">
                  <c:v>109.333</c:v>
                </c:pt>
                <c:pt idx="218">
                  <c:v>109.32899999999999</c:v>
                </c:pt>
                <c:pt idx="219">
                  <c:v>109.322</c:v>
                </c:pt>
                <c:pt idx="220">
                  <c:v>109.31</c:v>
                </c:pt>
                <c:pt idx="221">
                  <c:v>109.294</c:v>
                </c:pt>
                <c:pt idx="222">
                  <c:v>109.285</c:v>
                </c:pt>
                <c:pt idx="223">
                  <c:v>109.279</c:v>
                </c:pt>
                <c:pt idx="224">
                  <c:v>109.254</c:v>
                </c:pt>
                <c:pt idx="225">
                  <c:v>109.241</c:v>
                </c:pt>
                <c:pt idx="226">
                  <c:v>109.232</c:v>
                </c:pt>
                <c:pt idx="227">
                  <c:v>109.224</c:v>
                </c:pt>
                <c:pt idx="228">
                  <c:v>109.217</c:v>
                </c:pt>
                <c:pt idx="229">
                  <c:v>109.211</c:v>
                </c:pt>
                <c:pt idx="230">
                  <c:v>109.205</c:v>
                </c:pt>
                <c:pt idx="231">
                  <c:v>109.19799999999999</c:v>
                </c:pt>
                <c:pt idx="232">
                  <c:v>109.191</c:v>
                </c:pt>
                <c:pt idx="233">
                  <c:v>109.184</c:v>
                </c:pt>
                <c:pt idx="234">
                  <c:v>109.17700000000001</c:v>
                </c:pt>
                <c:pt idx="235">
                  <c:v>109.17</c:v>
                </c:pt>
                <c:pt idx="236">
                  <c:v>109.164</c:v>
                </c:pt>
                <c:pt idx="237">
                  <c:v>109.15900000000001</c:v>
                </c:pt>
                <c:pt idx="238">
                  <c:v>109.152</c:v>
                </c:pt>
                <c:pt idx="239">
                  <c:v>109.14400000000001</c:v>
                </c:pt>
                <c:pt idx="240">
                  <c:v>109.13200000000001</c:v>
                </c:pt>
                <c:pt idx="241">
                  <c:v>109.113</c:v>
                </c:pt>
                <c:pt idx="242">
                  <c:v>109.10599999999999</c:v>
                </c:pt>
                <c:pt idx="243">
                  <c:v>109.1</c:v>
                </c:pt>
                <c:pt idx="244">
                  <c:v>109.09399999999999</c:v>
                </c:pt>
                <c:pt idx="245">
                  <c:v>109.074</c:v>
                </c:pt>
                <c:pt idx="246">
                  <c:v>109.02200000000001</c:v>
                </c:pt>
                <c:pt idx="247">
                  <c:v>108.986</c:v>
                </c:pt>
                <c:pt idx="248">
                  <c:v>108.974</c:v>
                </c:pt>
                <c:pt idx="249">
                  <c:v>108.967</c:v>
                </c:pt>
                <c:pt idx="250">
                  <c:v>108.961</c:v>
                </c:pt>
                <c:pt idx="251">
                  <c:v>108.955</c:v>
                </c:pt>
                <c:pt idx="252">
                  <c:v>108.949</c:v>
                </c:pt>
                <c:pt idx="253">
                  <c:v>108.944</c:v>
                </c:pt>
                <c:pt idx="254">
                  <c:v>108.93899999999999</c:v>
                </c:pt>
                <c:pt idx="255">
                  <c:v>108.934</c:v>
                </c:pt>
                <c:pt idx="256">
                  <c:v>108.929</c:v>
                </c:pt>
                <c:pt idx="257">
                  <c:v>108.923</c:v>
                </c:pt>
                <c:pt idx="258">
                  <c:v>108.91800000000001</c:v>
                </c:pt>
                <c:pt idx="259">
                  <c:v>108.913</c:v>
                </c:pt>
                <c:pt idx="260">
                  <c:v>108.907</c:v>
                </c:pt>
                <c:pt idx="261">
                  <c:v>108.902</c:v>
                </c:pt>
                <c:pt idx="262">
                  <c:v>108.898</c:v>
                </c:pt>
                <c:pt idx="263">
                  <c:v>108.893</c:v>
                </c:pt>
                <c:pt idx="264">
                  <c:v>108.88800000000001</c:v>
                </c:pt>
                <c:pt idx="265">
                  <c:v>108.883</c:v>
                </c:pt>
                <c:pt idx="266">
                  <c:v>108.878</c:v>
                </c:pt>
                <c:pt idx="267">
                  <c:v>108.873</c:v>
                </c:pt>
                <c:pt idx="268">
                  <c:v>108.86799999999999</c:v>
                </c:pt>
                <c:pt idx="269">
                  <c:v>108.863</c:v>
                </c:pt>
                <c:pt idx="270">
                  <c:v>108.858</c:v>
                </c:pt>
                <c:pt idx="271">
                  <c:v>108.85299999999999</c:v>
                </c:pt>
                <c:pt idx="272">
                  <c:v>108.849</c:v>
                </c:pt>
                <c:pt idx="273">
                  <c:v>108.84399999999999</c:v>
                </c:pt>
                <c:pt idx="274">
                  <c:v>108.84</c:v>
                </c:pt>
                <c:pt idx="275">
                  <c:v>108.83499999999999</c:v>
                </c:pt>
                <c:pt idx="276">
                  <c:v>108.831</c:v>
                </c:pt>
                <c:pt idx="277">
                  <c:v>108.82599999999999</c:v>
                </c:pt>
                <c:pt idx="278">
                  <c:v>108.822</c:v>
                </c:pt>
                <c:pt idx="279">
                  <c:v>108.81699999999999</c:v>
                </c:pt>
                <c:pt idx="280">
                  <c:v>108.813</c:v>
                </c:pt>
                <c:pt idx="281">
                  <c:v>108.809</c:v>
                </c:pt>
                <c:pt idx="282">
                  <c:v>108.80500000000001</c:v>
                </c:pt>
                <c:pt idx="283">
                  <c:v>108.801</c:v>
                </c:pt>
                <c:pt idx="284">
                  <c:v>108.797</c:v>
                </c:pt>
                <c:pt idx="285">
                  <c:v>108.79300000000001</c:v>
                </c:pt>
                <c:pt idx="286">
                  <c:v>108.789</c:v>
                </c:pt>
                <c:pt idx="287">
                  <c:v>108.785</c:v>
                </c:pt>
                <c:pt idx="288">
                  <c:v>108.78100000000001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CB-49A1-8770-B07553EADF8D}"/>
            </c:ext>
          </c:extLst>
        </c:ser>
        <c:ser>
          <c:idx val="4"/>
          <c:order val="4"/>
          <c:tx>
            <c:strRef>
              <c:f>'[ダムなし水位（H25）.xlsx]石田川_岸脇'!$U$1</c:f>
              <c:strCache>
                <c:ptCount val="1"/>
                <c:pt idx="0">
                  <c:v>2_石田川10_10m (ダムあり)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'[ダムなし水位（H25）.xlsx]石田川_岸脇'!$B$2:$B$290</c:f>
              <c:numCache>
                <c:formatCode>h:mm</c:formatCode>
                <c:ptCount val="289"/>
                <c:pt idx="0">
                  <c:v>0</c:v>
                </c:pt>
                <c:pt idx="1">
                  <c:v>6.9444444444444441E-3</c:v>
                </c:pt>
                <c:pt idx="2">
                  <c:v>1.3888888888888888E-2</c:v>
                </c:pt>
                <c:pt idx="3">
                  <c:v>2.0833333333333332E-2</c:v>
                </c:pt>
                <c:pt idx="4">
                  <c:v>2.7777777777777776E-2</c:v>
                </c:pt>
                <c:pt idx="5">
                  <c:v>3.4722222222222224E-2</c:v>
                </c:pt>
                <c:pt idx="6">
                  <c:v>4.1666666666666664E-2</c:v>
                </c:pt>
                <c:pt idx="7">
                  <c:v>4.8611111111111112E-2</c:v>
                </c:pt>
                <c:pt idx="8">
                  <c:v>5.5555555555555552E-2</c:v>
                </c:pt>
                <c:pt idx="9">
                  <c:v>6.25E-2</c:v>
                </c:pt>
                <c:pt idx="10">
                  <c:v>6.9444444444444434E-2</c:v>
                </c:pt>
                <c:pt idx="11">
                  <c:v>7.6388888888888895E-2</c:v>
                </c:pt>
                <c:pt idx="12">
                  <c:v>8.3333333333333329E-2</c:v>
                </c:pt>
                <c:pt idx="13">
                  <c:v>9.0277777777777776E-2</c:v>
                </c:pt>
                <c:pt idx="14">
                  <c:v>9.7222222222222224E-2</c:v>
                </c:pt>
                <c:pt idx="15">
                  <c:v>0.10416666666666667</c:v>
                </c:pt>
                <c:pt idx="16">
                  <c:v>0.1111111111111111</c:v>
                </c:pt>
                <c:pt idx="17">
                  <c:v>0.11805555555555557</c:v>
                </c:pt>
                <c:pt idx="18">
                  <c:v>0.125</c:v>
                </c:pt>
                <c:pt idx="19">
                  <c:v>0.13194444444444445</c:v>
                </c:pt>
                <c:pt idx="20">
                  <c:v>0.1388888888888889</c:v>
                </c:pt>
                <c:pt idx="21">
                  <c:v>0.14583333333333334</c:v>
                </c:pt>
                <c:pt idx="22">
                  <c:v>0.15277777777777776</c:v>
                </c:pt>
                <c:pt idx="23">
                  <c:v>0.15972222222222224</c:v>
                </c:pt>
                <c:pt idx="24">
                  <c:v>0.16666666666666666</c:v>
                </c:pt>
                <c:pt idx="25">
                  <c:v>0.17361111111111113</c:v>
                </c:pt>
                <c:pt idx="26">
                  <c:v>0.18055555555555555</c:v>
                </c:pt>
                <c:pt idx="27">
                  <c:v>0.1875</c:v>
                </c:pt>
                <c:pt idx="28">
                  <c:v>0.19444444444444445</c:v>
                </c:pt>
                <c:pt idx="29">
                  <c:v>0.20138888888888887</c:v>
                </c:pt>
                <c:pt idx="30">
                  <c:v>0.20833333333333334</c:v>
                </c:pt>
                <c:pt idx="31">
                  <c:v>0.21527777777777779</c:v>
                </c:pt>
                <c:pt idx="32">
                  <c:v>0.22222222222222221</c:v>
                </c:pt>
                <c:pt idx="33">
                  <c:v>0.22916666666666666</c:v>
                </c:pt>
                <c:pt idx="34">
                  <c:v>0.23611111111111113</c:v>
                </c:pt>
                <c:pt idx="35">
                  <c:v>0.24305555555555555</c:v>
                </c:pt>
                <c:pt idx="36">
                  <c:v>0.25</c:v>
                </c:pt>
                <c:pt idx="37">
                  <c:v>0.25694444444444448</c:v>
                </c:pt>
                <c:pt idx="38">
                  <c:v>0.2638888888888889</c:v>
                </c:pt>
                <c:pt idx="39">
                  <c:v>0.27083333333333331</c:v>
                </c:pt>
                <c:pt idx="40">
                  <c:v>0.27777777777777779</c:v>
                </c:pt>
                <c:pt idx="41">
                  <c:v>0.28472222222222221</c:v>
                </c:pt>
                <c:pt idx="42">
                  <c:v>0.29166666666666669</c:v>
                </c:pt>
                <c:pt idx="43">
                  <c:v>0.2986111111111111</c:v>
                </c:pt>
                <c:pt idx="44">
                  <c:v>0.30555555555555552</c:v>
                </c:pt>
                <c:pt idx="45">
                  <c:v>0.3125</c:v>
                </c:pt>
                <c:pt idx="46">
                  <c:v>0.31944444444444448</c:v>
                </c:pt>
                <c:pt idx="47">
                  <c:v>0.3263888888888889</c:v>
                </c:pt>
                <c:pt idx="48">
                  <c:v>0.33333333333333331</c:v>
                </c:pt>
                <c:pt idx="49">
                  <c:v>0.34027777777777773</c:v>
                </c:pt>
                <c:pt idx="50">
                  <c:v>0.34722222222222227</c:v>
                </c:pt>
                <c:pt idx="51">
                  <c:v>0.35416666666666669</c:v>
                </c:pt>
                <c:pt idx="52">
                  <c:v>0.3611111111111111</c:v>
                </c:pt>
                <c:pt idx="53">
                  <c:v>0.36805555555555558</c:v>
                </c:pt>
                <c:pt idx="54">
                  <c:v>0.375</c:v>
                </c:pt>
                <c:pt idx="55">
                  <c:v>0.38194444444444442</c:v>
                </c:pt>
                <c:pt idx="56">
                  <c:v>0.3888888888888889</c:v>
                </c:pt>
                <c:pt idx="57">
                  <c:v>0.39583333333333331</c:v>
                </c:pt>
                <c:pt idx="58">
                  <c:v>0.40277777777777773</c:v>
                </c:pt>
                <c:pt idx="59">
                  <c:v>0.40972222222222227</c:v>
                </c:pt>
                <c:pt idx="60">
                  <c:v>0.41666666666666669</c:v>
                </c:pt>
                <c:pt idx="61">
                  <c:v>0.4236111111111111</c:v>
                </c:pt>
                <c:pt idx="62">
                  <c:v>0.43055555555555558</c:v>
                </c:pt>
                <c:pt idx="63">
                  <c:v>0.4375</c:v>
                </c:pt>
                <c:pt idx="64">
                  <c:v>0.44444444444444442</c:v>
                </c:pt>
                <c:pt idx="65">
                  <c:v>0.4513888888888889</c:v>
                </c:pt>
                <c:pt idx="66">
                  <c:v>0.45833333333333331</c:v>
                </c:pt>
                <c:pt idx="67">
                  <c:v>0.46527777777777773</c:v>
                </c:pt>
                <c:pt idx="68">
                  <c:v>0.47222222222222227</c:v>
                </c:pt>
                <c:pt idx="69">
                  <c:v>0.47916666666666669</c:v>
                </c:pt>
                <c:pt idx="70">
                  <c:v>0.4861111111111111</c:v>
                </c:pt>
                <c:pt idx="71">
                  <c:v>0.49305555555555558</c:v>
                </c:pt>
                <c:pt idx="72">
                  <c:v>0.5</c:v>
                </c:pt>
                <c:pt idx="73">
                  <c:v>0.50694444444444442</c:v>
                </c:pt>
                <c:pt idx="74">
                  <c:v>0.51388888888888895</c:v>
                </c:pt>
                <c:pt idx="75">
                  <c:v>0.52083333333333337</c:v>
                </c:pt>
                <c:pt idx="76">
                  <c:v>0.52777777777777779</c:v>
                </c:pt>
                <c:pt idx="77">
                  <c:v>0.53472222222222221</c:v>
                </c:pt>
                <c:pt idx="78">
                  <c:v>0.54166666666666663</c:v>
                </c:pt>
                <c:pt idx="79">
                  <c:v>0.54861111111111105</c:v>
                </c:pt>
                <c:pt idx="80">
                  <c:v>0.55555555555555558</c:v>
                </c:pt>
                <c:pt idx="81">
                  <c:v>0.5625</c:v>
                </c:pt>
                <c:pt idx="82">
                  <c:v>0.56944444444444442</c:v>
                </c:pt>
                <c:pt idx="83">
                  <c:v>0.57638888888888895</c:v>
                </c:pt>
                <c:pt idx="84">
                  <c:v>0.58333333333333337</c:v>
                </c:pt>
                <c:pt idx="85">
                  <c:v>0.59027777777777779</c:v>
                </c:pt>
                <c:pt idx="86">
                  <c:v>0.59722222222222221</c:v>
                </c:pt>
                <c:pt idx="87">
                  <c:v>0.60416666666666663</c:v>
                </c:pt>
                <c:pt idx="88">
                  <c:v>0.61111111111111105</c:v>
                </c:pt>
                <c:pt idx="89">
                  <c:v>0.61805555555555558</c:v>
                </c:pt>
                <c:pt idx="90">
                  <c:v>0.625</c:v>
                </c:pt>
                <c:pt idx="91">
                  <c:v>0.63194444444444442</c:v>
                </c:pt>
                <c:pt idx="92">
                  <c:v>0.63888888888888895</c:v>
                </c:pt>
                <c:pt idx="93">
                  <c:v>0.64583333333333337</c:v>
                </c:pt>
                <c:pt idx="94">
                  <c:v>0.65277777777777779</c:v>
                </c:pt>
                <c:pt idx="95">
                  <c:v>0.65972222222222221</c:v>
                </c:pt>
                <c:pt idx="96">
                  <c:v>0.66666666666666663</c:v>
                </c:pt>
                <c:pt idx="97">
                  <c:v>0.67361111111111116</c:v>
                </c:pt>
                <c:pt idx="98">
                  <c:v>0.68055555555555547</c:v>
                </c:pt>
                <c:pt idx="99">
                  <c:v>0.6875</c:v>
                </c:pt>
                <c:pt idx="100">
                  <c:v>0.69444444444444453</c:v>
                </c:pt>
                <c:pt idx="101">
                  <c:v>0.70138888888888884</c:v>
                </c:pt>
                <c:pt idx="102">
                  <c:v>0.70833333333333337</c:v>
                </c:pt>
                <c:pt idx="103">
                  <c:v>0.71527777777777779</c:v>
                </c:pt>
                <c:pt idx="104">
                  <c:v>0.72222222222222221</c:v>
                </c:pt>
                <c:pt idx="105">
                  <c:v>0.72916666666666663</c:v>
                </c:pt>
                <c:pt idx="106">
                  <c:v>0.73611111111111116</c:v>
                </c:pt>
                <c:pt idx="107">
                  <c:v>0.74305555555555547</c:v>
                </c:pt>
                <c:pt idx="108">
                  <c:v>0.75</c:v>
                </c:pt>
                <c:pt idx="109">
                  <c:v>0.75694444444444453</c:v>
                </c:pt>
                <c:pt idx="110">
                  <c:v>0.76388888888888884</c:v>
                </c:pt>
                <c:pt idx="111">
                  <c:v>0.77083333333333337</c:v>
                </c:pt>
                <c:pt idx="112">
                  <c:v>0.77777777777777779</c:v>
                </c:pt>
                <c:pt idx="113">
                  <c:v>0.78472222222222221</c:v>
                </c:pt>
                <c:pt idx="114">
                  <c:v>0.79166666666666663</c:v>
                </c:pt>
                <c:pt idx="115">
                  <c:v>0.79861111111111116</c:v>
                </c:pt>
                <c:pt idx="116">
                  <c:v>0.80555555555555547</c:v>
                </c:pt>
                <c:pt idx="117">
                  <c:v>0.8125</c:v>
                </c:pt>
                <c:pt idx="118">
                  <c:v>0.81944444444444453</c:v>
                </c:pt>
                <c:pt idx="119">
                  <c:v>0.82638888888888884</c:v>
                </c:pt>
                <c:pt idx="120">
                  <c:v>0.83333333333333337</c:v>
                </c:pt>
                <c:pt idx="121">
                  <c:v>0.84027777777777779</c:v>
                </c:pt>
                <c:pt idx="122">
                  <c:v>0.84722222222222221</c:v>
                </c:pt>
                <c:pt idx="123">
                  <c:v>0.85416666666666663</c:v>
                </c:pt>
                <c:pt idx="124">
                  <c:v>0.86111111111111116</c:v>
                </c:pt>
                <c:pt idx="125">
                  <c:v>0.86805555555555547</c:v>
                </c:pt>
                <c:pt idx="126">
                  <c:v>0.875</c:v>
                </c:pt>
                <c:pt idx="127">
                  <c:v>0.88194444444444453</c:v>
                </c:pt>
                <c:pt idx="128">
                  <c:v>0.88888888888888884</c:v>
                </c:pt>
                <c:pt idx="129">
                  <c:v>0.89583333333333337</c:v>
                </c:pt>
                <c:pt idx="130">
                  <c:v>0.90277777777777779</c:v>
                </c:pt>
                <c:pt idx="131">
                  <c:v>0.90972222222222221</c:v>
                </c:pt>
                <c:pt idx="132">
                  <c:v>0.91666666666666663</c:v>
                </c:pt>
                <c:pt idx="133">
                  <c:v>0.92361111111111116</c:v>
                </c:pt>
                <c:pt idx="134">
                  <c:v>0.93055555555555547</c:v>
                </c:pt>
                <c:pt idx="135">
                  <c:v>0.9375</c:v>
                </c:pt>
                <c:pt idx="136">
                  <c:v>0.94444444444444453</c:v>
                </c:pt>
                <c:pt idx="137">
                  <c:v>0.95138888888888884</c:v>
                </c:pt>
                <c:pt idx="138">
                  <c:v>0.95833333333333337</c:v>
                </c:pt>
                <c:pt idx="139">
                  <c:v>0.96527777777777779</c:v>
                </c:pt>
                <c:pt idx="140">
                  <c:v>0.97222222222222221</c:v>
                </c:pt>
                <c:pt idx="141">
                  <c:v>0.97916666666666663</c:v>
                </c:pt>
                <c:pt idx="142">
                  <c:v>0.98611111111111116</c:v>
                </c:pt>
                <c:pt idx="143">
                  <c:v>0.99305555555555547</c:v>
                </c:pt>
                <c:pt idx="144">
                  <c:v>0</c:v>
                </c:pt>
                <c:pt idx="145">
                  <c:v>6.9444444444444441E-3</c:v>
                </c:pt>
                <c:pt idx="146">
                  <c:v>1.3888888888888888E-2</c:v>
                </c:pt>
                <c:pt idx="147">
                  <c:v>2.0833333333333332E-2</c:v>
                </c:pt>
                <c:pt idx="148">
                  <c:v>2.7777777777777776E-2</c:v>
                </c:pt>
                <c:pt idx="149">
                  <c:v>3.4722222222222224E-2</c:v>
                </c:pt>
                <c:pt idx="150">
                  <c:v>4.1666666666666664E-2</c:v>
                </c:pt>
                <c:pt idx="151">
                  <c:v>4.8611111111111112E-2</c:v>
                </c:pt>
                <c:pt idx="152">
                  <c:v>5.5555555555555552E-2</c:v>
                </c:pt>
                <c:pt idx="153">
                  <c:v>6.25E-2</c:v>
                </c:pt>
                <c:pt idx="154">
                  <c:v>6.9444444444444434E-2</c:v>
                </c:pt>
                <c:pt idx="155">
                  <c:v>7.6388888888888895E-2</c:v>
                </c:pt>
                <c:pt idx="156">
                  <c:v>8.3333333333333329E-2</c:v>
                </c:pt>
                <c:pt idx="157">
                  <c:v>9.0277777777777776E-2</c:v>
                </c:pt>
                <c:pt idx="158">
                  <c:v>9.7222222222222224E-2</c:v>
                </c:pt>
                <c:pt idx="159">
                  <c:v>0.10416666666666667</c:v>
                </c:pt>
                <c:pt idx="160">
                  <c:v>0.1111111111111111</c:v>
                </c:pt>
                <c:pt idx="161">
                  <c:v>0.11805555555555557</c:v>
                </c:pt>
                <c:pt idx="162">
                  <c:v>0.125</c:v>
                </c:pt>
                <c:pt idx="163">
                  <c:v>0.13194444444444445</c:v>
                </c:pt>
                <c:pt idx="164">
                  <c:v>0.1388888888888889</c:v>
                </c:pt>
                <c:pt idx="165">
                  <c:v>0.14583333333333334</c:v>
                </c:pt>
                <c:pt idx="166">
                  <c:v>0.15277777777777776</c:v>
                </c:pt>
                <c:pt idx="167">
                  <c:v>0.15972222222222224</c:v>
                </c:pt>
                <c:pt idx="168">
                  <c:v>0.16666666666666666</c:v>
                </c:pt>
                <c:pt idx="169">
                  <c:v>0.17361111111111113</c:v>
                </c:pt>
                <c:pt idx="170">
                  <c:v>0.18055555555555555</c:v>
                </c:pt>
                <c:pt idx="171">
                  <c:v>0.1875</c:v>
                </c:pt>
                <c:pt idx="172">
                  <c:v>0.19444444444444445</c:v>
                </c:pt>
                <c:pt idx="173">
                  <c:v>0.20138888888888887</c:v>
                </c:pt>
                <c:pt idx="174">
                  <c:v>0.20833333333333334</c:v>
                </c:pt>
                <c:pt idx="175">
                  <c:v>0.21527777777777779</c:v>
                </c:pt>
                <c:pt idx="176">
                  <c:v>0.22222222222222221</c:v>
                </c:pt>
                <c:pt idx="177">
                  <c:v>0.22916666666666666</c:v>
                </c:pt>
                <c:pt idx="178">
                  <c:v>0.23611111111111113</c:v>
                </c:pt>
                <c:pt idx="179">
                  <c:v>0.24305555555555555</c:v>
                </c:pt>
                <c:pt idx="180">
                  <c:v>0.25</c:v>
                </c:pt>
                <c:pt idx="181">
                  <c:v>0.25694444444444448</c:v>
                </c:pt>
                <c:pt idx="182">
                  <c:v>0.2638888888888889</c:v>
                </c:pt>
                <c:pt idx="183">
                  <c:v>0.27083333333333331</c:v>
                </c:pt>
                <c:pt idx="184">
                  <c:v>0.27777777777777779</c:v>
                </c:pt>
                <c:pt idx="185">
                  <c:v>0.28472222222222221</c:v>
                </c:pt>
                <c:pt idx="186">
                  <c:v>0.29166666666666669</c:v>
                </c:pt>
                <c:pt idx="187">
                  <c:v>0.2986111111111111</c:v>
                </c:pt>
                <c:pt idx="188">
                  <c:v>0.30555555555555552</c:v>
                </c:pt>
                <c:pt idx="189">
                  <c:v>0.3125</c:v>
                </c:pt>
                <c:pt idx="190">
                  <c:v>0.31944444444444448</c:v>
                </c:pt>
                <c:pt idx="191">
                  <c:v>0.3263888888888889</c:v>
                </c:pt>
                <c:pt idx="192">
                  <c:v>0.33333333333333331</c:v>
                </c:pt>
                <c:pt idx="193">
                  <c:v>0.34027777777777773</c:v>
                </c:pt>
                <c:pt idx="194">
                  <c:v>0.34722222222222227</c:v>
                </c:pt>
                <c:pt idx="195">
                  <c:v>0.35416666666666669</c:v>
                </c:pt>
                <c:pt idx="196">
                  <c:v>0.3611111111111111</c:v>
                </c:pt>
                <c:pt idx="197">
                  <c:v>0.36805555555555558</c:v>
                </c:pt>
                <c:pt idx="198">
                  <c:v>0.375</c:v>
                </c:pt>
                <c:pt idx="199">
                  <c:v>0.38194444444444442</c:v>
                </c:pt>
                <c:pt idx="200">
                  <c:v>0.3888888888888889</c:v>
                </c:pt>
                <c:pt idx="201">
                  <c:v>0.39583333333333331</c:v>
                </c:pt>
                <c:pt idx="202">
                  <c:v>0.40277777777777773</c:v>
                </c:pt>
                <c:pt idx="203">
                  <c:v>0.40972222222222227</c:v>
                </c:pt>
                <c:pt idx="204">
                  <c:v>0.41666666666666669</c:v>
                </c:pt>
                <c:pt idx="205">
                  <c:v>0.4236111111111111</c:v>
                </c:pt>
                <c:pt idx="206">
                  <c:v>0.43055555555555558</c:v>
                </c:pt>
                <c:pt idx="207">
                  <c:v>0.4375</c:v>
                </c:pt>
                <c:pt idx="208">
                  <c:v>0.44444444444444442</c:v>
                </c:pt>
                <c:pt idx="209">
                  <c:v>0.4513888888888889</c:v>
                </c:pt>
                <c:pt idx="210">
                  <c:v>0.45833333333333331</c:v>
                </c:pt>
                <c:pt idx="211">
                  <c:v>0.46527777777777773</c:v>
                </c:pt>
                <c:pt idx="212">
                  <c:v>0.47222222222222227</c:v>
                </c:pt>
                <c:pt idx="213">
                  <c:v>0.47916666666666669</c:v>
                </c:pt>
                <c:pt idx="214">
                  <c:v>0.4861111111111111</c:v>
                </c:pt>
                <c:pt idx="215">
                  <c:v>0.49305555555555558</c:v>
                </c:pt>
                <c:pt idx="216">
                  <c:v>0.5</c:v>
                </c:pt>
                <c:pt idx="217">
                  <c:v>0.50694444444444442</c:v>
                </c:pt>
                <c:pt idx="218">
                  <c:v>0.51388888888888895</c:v>
                </c:pt>
                <c:pt idx="219">
                  <c:v>0.52083333333333337</c:v>
                </c:pt>
                <c:pt idx="220">
                  <c:v>0.52777777777777779</c:v>
                </c:pt>
                <c:pt idx="221">
                  <c:v>0.53472222222222221</c:v>
                </c:pt>
                <c:pt idx="222">
                  <c:v>0.54166666666666663</c:v>
                </c:pt>
                <c:pt idx="223">
                  <c:v>0.54861111111111105</c:v>
                </c:pt>
                <c:pt idx="224">
                  <c:v>0.55555555555555558</c:v>
                </c:pt>
                <c:pt idx="225">
                  <c:v>0.5625</c:v>
                </c:pt>
                <c:pt idx="226">
                  <c:v>0.56944444444444442</c:v>
                </c:pt>
                <c:pt idx="227">
                  <c:v>0.57638888888888895</c:v>
                </c:pt>
                <c:pt idx="228">
                  <c:v>0.58333333333333337</c:v>
                </c:pt>
                <c:pt idx="229">
                  <c:v>0.59027777777777779</c:v>
                </c:pt>
                <c:pt idx="230">
                  <c:v>0.59722222222222221</c:v>
                </c:pt>
                <c:pt idx="231">
                  <c:v>0.60416666666666663</c:v>
                </c:pt>
                <c:pt idx="232">
                  <c:v>0.61111111111111105</c:v>
                </c:pt>
                <c:pt idx="233">
                  <c:v>0.61805555555555558</c:v>
                </c:pt>
                <c:pt idx="234">
                  <c:v>0.625</c:v>
                </c:pt>
                <c:pt idx="235">
                  <c:v>0.63194444444444442</c:v>
                </c:pt>
                <c:pt idx="236">
                  <c:v>0.63888888888888895</c:v>
                </c:pt>
                <c:pt idx="237">
                  <c:v>0.64583333333333337</c:v>
                </c:pt>
                <c:pt idx="238">
                  <c:v>0.65277777777777779</c:v>
                </c:pt>
                <c:pt idx="239">
                  <c:v>0.65972222222222221</c:v>
                </c:pt>
                <c:pt idx="240">
                  <c:v>0.66666666666666663</c:v>
                </c:pt>
                <c:pt idx="241">
                  <c:v>0.67361111111111116</c:v>
                </c:pt>
                <c:pt idx="242">
                  <c:v>0.68055555555555547</c:v>
                </c:pt>
                <c:pt idx="243">
                  <c:v>0.6875</c:v>
                </c:pt>
                <c:pt idx="244">
                  <c:v>0.69444444444444453</c:v>
                </c:pt>
                <c:pt idx="245">
                  <c:v>0.70138888888888884</c:v>
                </c:pt>
                <c:pt idx="246">
                  <c:v>0.70833333333333337</c:v>
                </c:pt>
                <c:pt idx="247">
                  <c:v>0.71527777777777779</c:v>
                </c:pt>
                <c:pt idx="248">
                  <c:v>0.72222222222222221</c:v>
                </c:pt>
                <c:pt idx="249">
                  <c:v>0.72916666666666663</c:v>
                </c:pt>
                <c:pt idx="250">
                  <c:v>0.73611111111111116</c:v>
                </c:pt>
                <c:pt idx="251">
                  <c:v>0.74305555555555547</c:v>
                </c:pt>
                <c:pt idx="252">
                  <c:v>0.75</c:v>
                </c:pt>
                <c:pt idx="253">
                  <c:v>0.75694444444444453</c:v>
                </c:pt>
                <c:pt idx="254">
                  <c:v>0.76388888888888884</c:v>
                </c:pt>
                <c:pt idx="255">
                  <c:v>0.77083333333333337</c:v>
                </c:pt>
                <c:pt idx="256">
                  <c:v>0.77777777777777779</c:v>
                </c:pt>
                <c:pt idx="257">
                  <c:v>0.78472222222222221</c:v>
                </c:pt>
                <c:pt idx="258">
                  <c:v>0.79166666666666663</c:v>
                </c:pt>
                <c:pt idx="259">
                  <c:v>0.79861111111111116</c:v>
                </c:pt>
                <c:pt idx="260">
                  <c:v>0.80555555555555547</c:v>
                </c:pt>
                <c:pt idx="261">
                  <c:v>0.8125</c:v>
                </c:pt>
                <c:pt idx="262">
                  <c:v>0.81944444444444453</c:v>
                </c:pt>
                <c:pt idx="263">
                  <c:v>0.82638888888888884</c:v>
                </c:pt>
                <c:pt idx="264">
                  <c:v>0.83333333333333337</c:v>
                </c:pt>
                <c:pt idx="265">
                  <c:v>0.84027777777777779</c:v>
                </c:pt>
                <c:pt idx="266">
                  <c:v>0.84722222222222221</c:v>
                </c:pt>
                <c:pt idx="267">
                  <c:v>0.85416666666666663</c:v>
                </c:pt>
                <c:pt idx="268">
                  <c:v>0.86111111111111116</c:v>
                </c:pt>
                <c:pt idx="269">
                  <c:v>0.86805555555555547</c:v>
                </c:pt>
                <c:pt idx="270">
                  <c:v>0.875</c:v>
                </c:pt>
                <c:pt idx="271">
                  <c:v>0.88194444444444453</c:v>
                </c:pt>
                <c:pt idx="272">
                  <c:v>0.88888888888888884</c:v>
                </c:pt>
                <c:pt idx="273">
                  <c:v>0.89583333333333337</c:v>
                </c:pt>
                <c:pt idx="274">
                  <c:v>0.90277777777777779</c:v>
                </c:pt>
                <c:pt idx="275">
                  <c:v>0.90972222222222221</c:v>
                </c:pt>
                <c:pt idx="276">
                  <c:v>0.91666666666666663</c:v>
                </c:pt>
                <c:pt idx="277">
                  <c:v>0.92361111111111116</c:v>
                </c:pt>
                <c:pt idx="278">
                  <c:v>0.93055555555555547</c:v>
                </c:pt>
                <c:pt idx="279">
                  <c:v>0.9375</c:v>
                </c:pt>
                <c:pt idx="280">
                  <c:v>0.94444444444444453</c:v>
                </c:pt>
                <c:pt idx="281">
                  <c:v>0.95138888888888884</c:v>
                </c:pt>
                <c:pt idx="282">
                  <c:v>0.95833333333333337</c:v>
                </c:pt>
                <c:pt idx="283">
                  <c:v>0.96527777777777779</c:v>
                </c:pt>
                <c:pt idx="284">
                  <c:v>0.97222222222222221</c:v>
                </c:pt>
                <c:pt idx="285">
                  <c:v>0.97916666666666663</c:v>
                </c:pt>
                <c:pt idx="286">
                  <c:v>0.98611111111111116</c:v>
                </c:pt>
                <c:pt idx="287">
                  <c:v>0.99305555555555547</c:v>
                </c:pt>
                <c:pt idx="288">
                  <c:v>0</c:v>
                </c:pt>
              </c:numCache>
            </c:numRef>
          </c:cat>
          <c:val>
            <c:numRef>
              <c:f>'[ダムなし水位（H25）.xlsx]石田川_岸脇'!$U$2:$U$290</c:f>
              <c:numCache>
                <c:formatCode>General</c:formatCode>
                <c:ptCount val="289"/>
                <c:pt idx="0">
                  <c:v>107.08</c:v>
                </c:pt>
                <c:pt idx="1">
                  <c:v>107.08</c:v>
                </c:pt>
                <c:pt idx="2">
                  <c:v>107.08</c:v>
                </c:pt>
                <c:pt idx="3">
                  <c:v>107.08</c:v>
                </c:pt>
                <c:pt idx="4">
                  <c:v>107.08</c:v>
                </c:pt>
                <c:pt idx="5">
                  <c:v>107.08</c:v>
                </c:pt>
                <c:pt idx="6">
                  <c:v>107.08</c:v>
                </c:pt>
                <c:pt idx="7">
                  <c:v>107.08</c:v>
                </c:pt>
                <c:pt idx="8">
                  <c:v>107.08</c:v>
                </c:pt>
                <c:pt idx="9">
                  <c:v>107.08</c:v>
                </c:pt>
                <c:pt idx="10">
                  <c:v>107.08</c:v>
                </c:pt>
                <c:pt idx="11">
                  <c:v>107.09</c:v>
                </c:pt>
                <c:pt idx="12">
                  <c:v>107.19499999999999</c:v>
                </c:pt>
                <c:pt idx="13">
                  <c:v>107.24299999999999</c:v>
                </c:pt>
                <c:pt idx="14">
                  <c:v>107.27800000000001</c:v>
                </c:pt>
                <c:pt idx="15">
                  <c:v>107.32299999999999</c:v>
                </c:pt>
                <c:pt idx="16">
                  <c:v>107.36</c:v>
                </c:pt>
                <c:pt idx="17">
                  <c:v>107.352</c:v>
                </c:pt>
                <c:pt idx="18">
                  <c:v>107.336</c:v>
                </c:pt>
                <c:pt idx="19">
                  <c:v>107.399</c:v>
                </c:pt>
                <c:pt idx="20">
                  <c:v>107.64400000000001</c:v>
                </c:pt>
                <c:pt idx="21">
                  <c:v>107.66200000000001</c:v>
                </c:pt>
                <c:pt idx="22">
                  <c:v>107.67400000000001</c:v>
                </c:pt>
                <c:pt idx="23">
                  <c:v>107.681</c:v>
                </c:pt>
                <c:pt idx="24">
                  <c:v>107.682</c:v>
                </c:pt>
                <c:pt idx="25">
                  <c:v>107.67700000000001</c:v>
                </c:pt>
                <c:pt idx="26">
                  <c:v>107.67100000000001</c:v>
                </c:pt>
                <c:pt idx="27">
                  <c:v>107.66500000000001</c:v>
                </c:pt>
                <c:pt idx="28">
                  <c:v>107.655</c:v>
                </c:pt>
                <c:pt idx="29">
                  <c:v>107.649</c:v>
                </c:pt>
                <c:pt idx="30">
                  <c:v>107.666</c:v>
                </c:pt>
                <c:pt idx="31">
                  <c:v>107.68300000000001</c:v>
                </c:pt>
                <c:pt idx="32">
                  <c:v>107.72499999999999</c:v>
                </c:pt>
                <c:pt idx="33">
                  <c:v>107.78</c:v>
                </c:pt>
                <c:pt idx="34">
                  <c:v>107.807</c:v>
                </c:pt>
                <c:pt idx="35">
                  <c:v>107.83799999999999</c:v>
                </c:pt>
                <c:pt idx="36">
                  <c:v>107.883</c:v>
                </c:pt>
                <c:pt idx="37">
                  <c:v>107.95399999999999</c:v>
                </c:pt>
                <c:pt idx="38">
                  <c:v>107.998</c:v>
                </c:pt>
                <c:pt idx="39">
                  <c:v>107.998</c:v>
                </c:pt>
                <c:pt idx="40">
                  <c:v>107.979</c:v>
                </c:pt>
                <c:pt idx="41">
                  <c:v>107.961</c:v>
                </c:pt>
                <c:pt idx="42">
                  <c:v>107.94199999999999</c:v>
                </c:pt>
                <c:pt idx="43">
                  <c:v>107.95</c:v>
                </c:pt>
                <c:pt idx="44">
                  <c:v>107.96599999999999</c:v>
                </c:pt>
                <c:pt idx="45">
                  <c:v>107.947</c:v>
                </c:pt>
                <c:pt idx="46">
                  <c:v>107.926</c:v>
                </c:pt>
                <c:pt idx="47">
                  <c:v>107.895</c:v>
                </c:pt>
                <c:pt idx="48">
                  <c:v>107.861</c:v>
                </c:pt>
                <c:pt idx="49">
                  <c:v>107.828</c:v>
                </c:pt>
                <c:pt idx="50">
                  <c:v>107.794</c:v>
                </c:pt>
                <c:pt idx="51">
                  <c:v>107.777</c:v>
                </c:pt>
                <c:pt idx="52">
                  <c:v>107.76900000000001</c:v>
                </c:pt>
                <c:pt idx="53">
                  <c:v>107.758</c:v>
                </c:pt>
                <c:pt idx="54">
                  <c:v>107.746</c:v>
                </c:pt>
                <c:pt idx="55">
                  <c:v>107.738</c:v>
                </c:pt>
                <c:pt idx="56">
                  <c:v>107.72799999999999</c:v>
                </c:pt>
                <c:pt idx="57">
                  <c:v>107.717</c:v>
                </c:pt>
                <c:pt idx="58">
                  <c:v>107.706</c:v>
                </c:pt>
                <c:pt idx="59">
                  <c:v>107.69199999999999</c:v>
                </c:pt>
                <c:pt idx="60">
                  <c:v>107.679</c:v>
                </c:pt>
                <c:pt idx="61">
                  <c:v>107.672</c:v>
                </c:pt>
                <c:pt idx="62">
                  <c:v>107.67100000000001</c:v>
                </c:pt>
                <c:pt idx="63">
                  <c:v>107.67100000000001</c:v>
                </c:pt>
                <c:pt idx="64">
                  <c:v>107.672</c:v>
                </c:pt>
                <c:pt idx="65">
                  <c:v>107.67400000000001</c:v>
                </c:pt>
                <c:pt idx="66">
                  <c:v>107.67700000000001</c:v>
                </c:pt>
                <c:pt idx="67">
                  <c:v>107.678</c:v>
                </c:pt>
                <c:pt idx="68">
                  <c:v>107.679</c:v>
                </c:pt>
                <c:pt idx="69">
                  <c:v>107.679</c:v>
                </c:pt>
                <c:pt idx="70">
                  <c:v>107.678</c:v>
                </c:pt>
                <c:pt idx="71">
                  <c:v>107.67700000000001</c:v>
                </c:pt>
                <c:pt idx="72">
                  <c:v>107.678</c:v>
                </c:pt>
                <c:pt idx="73">
                  <c:v>107.685</c:v>
                </c:pt>
                <c:pt idx="74">
                  <c:v>107.693</c:v>
                </c:pt>
                <c:pt idx="75">
                  <c:v>107.709</c:v>
                </c:pt>
                <c:pt idx="76">
                  <c:v>107.729</c:v>
                </c:pt>
                <c:pt idx="77">
                  <c:v>107.77</c:v>
                </c:pt>
                <c:pt idx="78">
                  <c:v>107.815</c:v>
                </c:pt>
                <c:pt idx="79">
                  <c:v>107.839</c:v>
                </c:pt>
                <c:pt idx="80">
                  <c:v>107.857</c:v>
                </c:pt>
                <c:pt idx="81">
                  <c:v>107.90300000000001</c:v>
                </c:pt>
                <c:pt idx="82">
                  <c:v>107.964</c:v>
                </c:pt>
                <c:pt idx="83">
                  <c:v>108.03</c:v>
                </c:pt>
                <c:pt idx="84">
                  <c:v>108.056</c:v>
                </c:pt>
                <c:pt idx="85">
                  <c:v>108.09</c:v>
                </c:pt>
                <c:pt idx="86">
                  <c:v>108.136</c:v>
                </c:pt>
                <c:pt idx="87">
                  <c:v>108.13800000000001</c:v>
                </c:pt>
                <c:pt idx="88">
                  <c:v>108.136</c:v>
                </c:pt>
                <c:pt idx="89">
                  <c:v>108.113</c:v>
                </c:pt>
                <c:pt idx="90">
                  <c:v>108.084</c:v>
                </c:pt>
                <c:pt idx="91">
                  <c:v>108.05200000000001</c:v>
                </c:pt>
                <c:pt idx="92">
                  <c:v>108.006</c:v>
                </c:pt>
                <c:pt idx="93">
                  <c:v>107.95399999999999</c:v>
                </c:pt>
                <c:pt idx="94">
                  <c:v>107.928</c:v>
                </c:pt>
                <c:pt idx="95">
                  <c:v>107.91800000000001</c:v>
                </c:pt>
                <c:pt idx="96">
                  <c:v>107.905</c:v>
                </c:pt>
                <c:pt idx="97">
                  <c:v>107.907</c:v>
                </c:pt>
                <c:pt idx="98">
                  <c:v>107.905</c:v>
                </c:pt>
                <c:pt idx="99">
                  <c:v>107.92100000000001</c:v>
                </c:pt>
                <c:pt idx="100">
                  <c:v>107.922</c:v>
                </c:pt>
                <c:pt idx="101">
                  <c:v>107.91200000000001</c:v>
                </c:pt>
                <c:pt idx="102">
                  <c:v>107.9</c:v>
                </c:pt>
                <c:pt idx="103">
                  <c:v>107.892</c:v>
                </c:pt>
                <c:pt idx="104">
                  <c:v>107.91800000000001</c:v>
                </c:pt>
                <c:pt idx="105">
                  <c:v>107.961</c:v>
                </c:pt>
                <c:pt idx="106">
                  <c:v>107.98399999999999</c:v>
                </c:pt>
                <c:pt idx="107">
                  <c:v>108.002</c:v>
                </c:pt>
                <c:pt idx="108">
                  <c:v>108.017</c:v>
                </c:pt>
                <c:pt idx="109">
                  <c:v>108.012</c:v>
                </c:pt>
                <c:pt idx="110">
                  <c:v>108.032</c:v>
                </c:pt>
                <c:pt idx="111">
                  <c:v>108.072</c:v>
                </c:pt>
                <c:pt idx="112">
                  <c:v>108.087</c:v>
                </c:pt>
                <c:pt idx="113">
                  <c:v>108.11</c:v>
                </c:pt>
                <c:pt idx="114">
                  <c:v>108.116</c:v>
                </c:pt>
                <c:pt idx="115">
                  <c:v>108.10599999999999</c:v>
                </c:pt>
                <c:pt idx="116">
                  <c:v>108.113</c:v>
                </c:pt>
                <c:pt idx="117">
                  <c:v>108.142</c:v>
                </c:pt>
                <c:pt idx="118">
                  <c:v>108.167</c:v>
                </c:pt>
                <c:pt idx="119">
                  <c:v>108.248</c:v>
                </c:pt>
                <c:pt idx="120">
                  <c:v>108.264</c:v>
                </c:pt>
                <c:pt idx="121">
                  <c:v>108.25700000000001</c:v>
                </c:pt>
                <c:pt idx="122">
                  <c:v>108.271</c:v>
                </c:pt>
                <c:pt idx="123">
                  <c:v>108.283</c:v>
                </c:pt>
                <c:pt idx="124">
                  <c:v>108.291</c:v>
                </c:pt>
                <c:pt idx="125">
                  <c:v>108.321</c:v>
                </c:pt>
                <c:pt idx="126">
                  <c:v>108.313</c:v>
                </c:pt>
                <c:pt idx="127">
                  <c:v>108.309</c:v>
                </c:pt>
                <c:pt idx="128">
                  <c:v>108.31399999999999</c:v>
                </c:pt>
                <c:pt idx="129">
                  <c:v>108.345</c:v>
                </c:pt>
                <c:pt idx="130">
                  <c:v>108.366</c:v>
                </c:pt>
                <c:pt idx="131">
                  <c:v>108.411</c:v>
                </c:pt>
                <c:pt idx="132">
                  <c:v>108.458</c:v>
                </c:pt>
                <c:pt idx="133">
                  <c:v>108.491</c:v>
                </c:pt>
                <c:pt idx="134">
                  <c:v>108.491</c:v>
                </c:pt>
                <c:pt idx="135">
                  <c:v>108.491</c:v>
                </c:pt>
                <c:pt idx="136">
                  <c:v>108.51600000000001</c:v>
                </c:pt>
                <c:pt idx="137">
                  <c:v>108.575</c:v>
                </c:pt>
                <c:pt idx="138">
                  <c:v>108.598</c:v>
                </c:pt>
                <c:pt idx="139">
                  <c:v>108.61</c:v>
                </c:pt>
                <c:pt idx="140">
                  <c:v>108.732</c:v>
                </c:pt>
                <c:pt idx="141">
                  <c:v>108.78400000000001</c:v>
                </c:pt>
                <c:pt idx="142">
                  <c:v>108.79</c:v>
                </c:pt>
                <c:pt idx="143">
                  <c:v>108.815</c:v>
                </c:pt>
                <c:pt idx="144">
                  <c:v>108.79900000000001</c:v>
                </c:pt>
                <c:pt idx="145">
                  <c:v>108.81100000000001</c:v>
                </c:pt>
                <c:pt idx="146">
                  <c:v>108.846</c:v>
                </c:pt>
                <c:pt idx="147">
                  <c:v>108.846</c:v>
                </c:pt>
                <c:pt idx="148">
                  <c:v>108.86499999999999</c:v>
                </c:pt>
                <c:pt idx="149">
                  <c:v>108.892</c:v>
                </c:pt>
                <c:pt idx="150">
                  <c:v>108.899</c:v>
                </c:pt>
                <c:pt idx="151">
                  <c:v>108.94199999999999</c:v>
                </c:pt>
                <c:pt idx="152">
                  <c:v>108.986</c:v>
                </c:pt>
                <c:pt idx="153">
                  <c:v>109.05800000000001</c:v>
                </c:pt>
                <c:pt idx="154">
                  <c:v>109.119</c:v>
                </c:pt>
                <c:pt idx="155">
                  <c:v>109.151</c:v>
                </c:pt>
                <c:pt idx="156">
                  <c:v>109.163</c:v>
                </c:pt>
                <c:pt idx="157">
                  <c:v>109.14700000000001</c:v>
                </c:pt>
                <c:pt idx="158">
                  <c:v>109.16500000000001</c:v>
                </c:pt>
                <c:pt idx="159">
                  <c:v>109.196</c:v>
                </c:pt>
                <c:pt idx="160">
                  <c:v>109.193</c:v>
                </c:pt>
                <c:pt idx="161">
                  <c:v>109.151</c:v>
                </c:pt>
                <c:pt idx="162">
                  <c:v>109.139</c:v>
                </c:pt>
                <c:pt idx="163">
                  <c:v>109.125</c:v>
                </c:pt>
                <c:pt idx="164">
                  <c:v>109.113</c:v>
                </c:pt>
                <c:pt idx="165">
                  <c:v>109.116</c:v>
                </c:pt>
                <c:pt idx="166">
                  <c:v>109.127</c:v>
                </c:pt>
                <c:pt idx="167">
                  <c:v>109.127</c:v>
                </c:pt>
                <c:pt idx="168">
                  <c:v>109.13800000000001</c:v>
                </c:pt>
                <c:pt idx="169">
                  <c:v>109.155</c:v>
                </c:pt>
                <c:pt idx="170">
                  <c:v>109.194</c:v>
                </c:pt>
                <c:pt idx="171">
                  <c:v>109.211</c:v>
                </c:pt>
                <c:pt idx="172">
                  <c:v>109.194</c:v>
                </c:pt>
                <c:pt idx="173">
                  <c:v>109.17</c:v>
                </c:pt>
                <c:pt idx="174">
                  <c:v>109.178</c:v>
                </c:pt>
                <c:pt idx="175">
                  <c:v>109.203</c:v>
                </c:pt>
                <c:pt idx="176">
                  <c:v>109.248</c:v>
                </c:pt>
                <c:pt idx="177">
                  <c:v>109.295</c:v>
                </c:pt>
                <c:pt idx="178">
                  <c:v>109.33799999999999</c:v>
                </c:pt>
                <c:pt idx="179">
                  <c:v>109.41500000000001</c:v>
                </c:pt>
                <c:pt idx="180">
                  <c:v>109.467</c:v>
                </c:pt>
                <c:pt idx="181">
                  <c:v>109.494</c:v>
                </c:pt>
                <c:pt idx="182">
                  <c:v>109.501</c:v>
                </c:pt>
                <c:pt idx="183">
                  <c:v>109.505</c:v>
                </c:pt>
                <c:pt idx="184">
                  <c:v>109.518</c:v>
                </c:pt>
                <c:pt idx="185">
                  <c:v>109.54300000000001</c:v>
                </c:pt>
                <c:pt idx="186">
                  <c:v>109.554</c:v>
                </c:pt>
                <c:pt idx="187">
                  <c:v>109.571</c:v>
                </c:pt>
                <c:pt idx="188">
                  <c:v>109.59699999999999</c:v>
                </c:pt>
                <c:pt idx="189">
                  <c:v>109.614</c:v>
                </c:pt>
                <c:pt idx="190">
                  <c:v>109.613</c:v>
                </c:pt>
                <c:pt idx="191">
                  <c:v>109.621</c:v>
                </c:pt>
                <c:pt idx="192">
                  <c:v>109.628</c:v>
                </c:pt>
                <c:pt idx="193">
                  <c:v>109.63500000000001</c:v>
                </c:pt>
                <c:pt idx="194">
                  <c:v>109.634</c:v>
                </c:pt>
                <c:pt idx="195">
                  <c:v>109.628</c:v>
                </c:pt>
                <c:pt idx="196">
                  <c:v>109.631</c:v>
                </c:pt>
                <c:pt idx="197">
                  <c:v>109.622</c:v>
                </c:pt>
                <c:pt idx="198">
                  <c:v>109.61199999999999</c:v>
                </c:pt>
                <c:pt idx="199">
                  <c:v>109.61</c:v>
                </c:pt>
                <c:pt idx="200">
                  <c:v>109.604</c:v>
                </c:pt>
                <c:pt idx="201">
                  <c:v>109.60299999999999</c:v>
                </c:pt>
                <c:pt idx="202">
                  <c:v>109.601</c:v>
                </c:pt>
                <c:pt idx="203">
                  <c:v>109.593</c:v>
                </c:pt>
                <c:pt idx="204">
                  <c:v>109.58</c:v>
                </c:pt>
                <c:pt idx="205">
                  <c:v>109.56399999999999</c:v>
                </c:pt>
                <c:pt idx="206">
                  <c:v>109.53400000000001</c:v>
                </c:pt>
                <c:pt idx="207">
                  <c:v>109.495</c:v>
                </c:pt>
                <c:pt idx="208">
                  <c:v>109.465</c:v>
                </c:pt>
                <c:pt idx="209">
                  <c:v>109.447</c:v>
                </c:pt>
                <c:pt idx="210">
                  <c:v>109.431</c:v>
                </c:pt>
                <c:pt idx="211">
                  <c:v>109.41500000000001</c:v>
                </c:pt>
                <c:pt idx="212">
                  <c:v>109.402</c:v>
                </c:pt>
                <c:pt idx="213">
                  <c:v>109.39100000000001</c:v>
                </c:pt>
                <c:pt idx="214">
                  <c:v>109.381</c:v>
                </c:pt>
                <c:pt idx="215">
                  <c:v>109.373</c:v>
                </c:pt>
                <c:pt idx="216">
                  <c:v>109.364</c:v>
                </c:pt>
                <c:pt idx="217">
                  <c:v>109.35899999999999</c:v>
                </c:pt>
                <c:pt idx="218">
                  <c:v>109.354</c:v>
                </c:pt>
                <c:pt idx="219">
                  <c:v>109.346</c:v>
                </c:pt>
                <c:pt idx="220">
                  <c:v>109.33199999999999</c:v>
                </c:pt>
                <c:pt idx="221">
                  <c:v>109.312</c:v>
                </c:pt>
                <c:pt idx="222">
                  <c:v>109.297</c:v>
                </c:pt>
                <c:pt idx="223">
                  <c:v>109.288</c:v>
                </c:pt>
                <c:pt idx="224">
                  <c:v>109.262</c:v>
                </c:pt>
                <c:pt idx="225">
                  <c:v>109.242</c:v>
                </c:pt>
                <c:pt idx="226">
                  <c:v>109.229</c:v>
                </c:pt>
                <c:pt idx="227">
                  <c:v>109.218</c:v>
                </c:pt>
                <c:pt idx="228">
                  <c:v>109.21</c:v>
                </c:pt>
                <c:pt idx="229">
                  <c:v>109.203</c:v>
                </c:pt>
                <c:pt idx="230">
                  <c:v>109.197</c:v>
                </c:pt>
                <c:pt idx="231">
                  <c:v>109.191</c:v>
                </c:pt>
                <c:pt idx="232">
                  <c:v>109.184</c:v>
                </c:pt>
                <c:pt idx="233">
                  <c:v>109.17700000000001</c:v>
                </c:pt>
                <c:pt idx="234">
                  <c:v>109.17</c:v>
                </c:pt>
                <c:pt idx="235">
                  <c:v>109.164</c:v>
                </c:pt>
                <c:pt idx="236">
                  <c:v>109.15900000000001</c:v>
                </c:pt>
                <c:pt idx="237">
                  <c:v>109.15300000000001</c:v>
                </c:pt>
                <c:pt idx="238">
                  <c:v>109.148</c:v>
                </c:pt>
                <c:pt idx="239">
                  <c:v>109.14</c:v>
                </c:pt>
                <c:pt idx="240">
                  <c:v>109.128</c:v>
                </c:pt>
                <c:pt idx="241">
                  <c:v>109.11199999999999</c:v>
                </c:pt>
                <c:pt idx="242">
                  <c:v>109.105</c:v>
                </c:pt>
                <c:pt idx="243">
                  <c:v>109.099</c:v>
                </c:pt>
                <c:pt idx="244">
                  <c:v>109.093</c:v>
                </c:pt>
                <c:pt idx="245">
                  <c:v>109.074</c:v>
                </c:pt>
                <c:pt idx="246">
                  <c:v>109.023</c:v>
                </c:pt>
                <c:pt idx="247">
                  <c:v>108.986</c:v>
                </c:pt>
                <c:pt idx="248">
                  <c:v>108.974</c:v>
                </c:pt>
                <c:pt idx="249">
                  <c:v>108.968</c:v>
                </c:pt>
                <c:pt idx="250">
                  <c:v>108.961</c:v>
                </c:pt>
                <c:pt idx="251">
                  <c:v>108.955</c:v>
                </c:pt>
                <c:pt idx="252">
                  <c:v>108.949</c:v>
                </c:pt>
                <c:pt idx="253">
                  <c:v>108.944</c:v>
                </c:pt>
                <c:pt idx="254">
                  <c:v>108.93899999999999</c:v>
                </c:pt>
                <c:pt idx="255">
                  <c:v>108.934</c:v>
                </c:pt>
                <c:pt idx="256">
                  <c:v>108.929</c:v>
                </c:pt>
                <c:pt idx="257">
                  <c:v>108.92400000000001</c:v>
                </c:pt>
                <c:pt idx="258">
                  <c:v>108.91800000000001</c:v>
                </c:pt>
                <c:pt idx="259">
                  <c:v>108.913</c:v>
                </c:pt>
                <c:pt idx="260">
                  <c:v>108.908</c:v>
                </c:pt>
                <c:pt idx="261">
                  <c:v>108.90300000000001</c:v>
                </c:pt>
                <c:pt idx="262">
                  <c:v>108.898</c:v>
                </c:pt>
                <c:pt idx="263">
                  <c:v>108.893</c:v>
                </c:pt>
                <c:pt idx="264">
                  <c:v>108.88800000000001</c:v>
                </c:pt>
                <c:pt idx="265">
                  <c:v>108.883</c:v>
                </c:pt>
                <c:pt idx="266">
                  <c:v>108.878</c:v>
                </c:pt>
                <c:pt idx="267">
                  <c:v>108.873</c:v>
                </c:pt>
                <c:pt idx="268">
                  <c:v>108.86799999999999</c:v>
                </c:pt>
                <c:pt idx="269">
                  <c:v>108.863</c:v>
                </c:pt>
                <c:pt idx="270">
                  <c:v>108.85899999999999</c:v>
                </c:pt>
                <c:pt idx="271">
                  <c:v>108.854</c:v>
                </c:pt>
                <c:pt idx="272">
                  <c:v>108.849</c:v>
                </c:pt>
                <c:pt idx="273">
                  <c:v>108.84399999999999</c:v>
                </c:pt>
                <c:pt idx="274">
                  <c:v>108.84</c:v>
                </c:pt>
                <c:pt idx="275">
                  <c:v>108.83499999999999</c:v>
                </c:pt>
                <c:pt idx="276">
                  <c:v>108.831</c:v>
                </c:pt>
                <c:pt idx="277">
                  <c:v>108.82599999999999</c:v>
                </c:pt>
                <c:pt idx="278">
                  <c:v>108.822</c:v>
                </c:pt>
                <c:pt idx="279">
                  <c:v>108.818</c:v>
                </c:pt>
                <c:pt idx="280">
                  <c:v>108.813</c:v>
                </c:pt>
                <c:pt idx="281">
                  <c:v>108.809</c:v>
                </c:pt>
                <c:pt idx="282">
                  <c:v>108.80500000000001</c:v>
                </c:pt>
                <c:pt idx="283">
                  <c:v>108.801</c:v>
                </c:pt>
                <c:pt idx="284">
                  <c:v>108.797</c:v>
                </c:pt>
                <c:pt idx="285">
                  <c:v>108.79300000000001</c:v>
                </c:pt>
                <c:pt idx="286">
                  <c:v>108.789</c:v>
                </c:pt>
                <c:pt idx="287">
                  <c:v>108.785</c:v>
                </c:pt>
                <c:pt idx="288">
                  <c:v>108.782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6CB-49A1-8770-B07553EAD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2748095"/>
        <c:axId val="445846367"/>
      </c:lineChart>
      <c:catAx>
        <c:axId val="532748095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45846367"/>
        <c:crosses val="autoZero"/>
        <c:auto val="1"/>
        <c:lblAlgn val="ctr"/>
        <c:lblOffset val="100"/>
        <c:noMultiLvlLbl val="0"/>
      </c:catAx>
      <c:valAx>
        <c:axId val="445846367"/>
        <c:scaling>
          <c:orientation val="minMax"/>
          <c:min val="1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32748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0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012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86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76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86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03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66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79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34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571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65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F7B6BEF-FDBA-46A2-9345-A69DC177C3A9}" type="datetimeFigureOut">
              <a:rPr kumimoji="1" lang="ja-JP" altLang="en-US" smtClean="0"/>
              <a:t>2024/7/2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8686DC1-0F1B-4870-89F0-931369083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46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kumimoji="1"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m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7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mp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tm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89.t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ED31D-6620-4184-1C72-4BB0B2D16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1485" y="1600200"/>
            <a:ext cx="8201552" cy="2295748"/>
          </a:xfrm>
        </p:spPr>
        <p:txBody>
          <a:bodyPr anchor="b"/>
          <a:lstStyle/>
          <a:p>
            <a:r>
              <a:rPr kumimoji="1" lang="ja-JP" altLang="en-US" dirty="0"/>
              <a:t>琵琶湖モデル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A79A37-1A41-2BF2-95E3-C33306EF4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485" y="4067661"/>
            <a:ext cx="8201552" cy="1118764"/>
          </a:xfrm>
        </p:spPr>
        <p:txBody>
          <a:bodyPr anchor="t"/>
          <a:lstStyle/>
          <a:p>
            <a:endParaRPr kumimoji="1" lang="ja-JP" altLang="en-US" sz="200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C697A-253C-F1B6-92AC-B4D8D397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湖北地域</a:t>
            </a: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71C6315D-0E3D-4A2D-9E4D-A761E8DC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81885"/>
            <a:ext cx="3024000" cy="13440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8EFD99CE-887E-4141-A8E7-CB277A35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88079"/>
            <a:ext cx="4680000" cy="1126854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BBF6229F-3431-4CAE-B487-A86B38A5C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506115"/>
            <a:ext cx="3420000" cy="2020911"/>
          </a:xfrm>
          <a:prstGeom prst="rect">
            <a:avLst/>
          </a:prstGeom>
        </p:spPr>
      </p:pic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500EF54E-5373-41B9-8C39-5FC93D607B7A}"/>
              </a:ext>
            </a:extLst>
          </p:cNvPr>
          <p:cNvSpPr/>
          <p:nvPr/>
        </p:nvSpPr>
        <p:spPr>
          <a:xfrm>
            <a:off x="8952931" y="514066"/>
            <a:ext cx="2743200" cy="93259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/>
              <a:t>一級河川：</a:t>
            </a:r>
            <a:r>
              <a:rPr kumimoji="1" lang="en-US" altLang="ja-JP" dirty="0"/>
              <a:t>107</a:t>
            </a:r>
          </a:p>
          <a:p>
            <a:pPr algn="ctr"/>
            <a:r>
              <a:rPr kumimoji="1" lang="ja-JP" altLang="en-US" dirty="0"/>
              <a:t>直接流入（一級）：</a:t>
            </a:r>
            <a:r>
              <a:rPr kumimoji="1" lang="en-US" altLang="ja-JP" dirty="0"/>
              <a:t>23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B9DE194-2414-4117-ABD2-85EB1B8E65E6}"/>
              </a:ext>
            </a:extLst>
          </p:cNvPr>
          <p:cNvSpPr/>
          <p:nvPr/>
        </p:nvSpPr>
        <p:spPr>
          <a:xfrm>
            <a:off x="4252179" y="1033765"/>
            <a:ext cx="3295973" cy="256142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－岩熊川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－大川（琵琶湖の北で合流）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－西野放水路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余呉川（中流）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－余呉川（下流）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－モロコ川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中川放水路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－中川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－川道川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－深町川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－土川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A1AFE2B-3A0C-4CC4-8537-4E48D2D6F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079" y="5077289"/>
            <a:ext cx="1440000" cy="88163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E9F5C99-71D7-4999-B92F-82707FD30DC3}"/>
              </a:ext>
            </a:extLst>
          </p:cNvPr>
          <p:cNvSpPr txBox="1"/>
          <p:nvPr/>
        </p:nvSpPr>
        <p:spPr>
          <a:xfrm flipH="1">
            <a:off x="6794211" y="6159268"/>
            <a:ext cx="90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37</a:t>
            </a:r>
            <a:r>
              <a:rPr kumimoji="1" lang="ja-JP" altLang="en-US" dirty="0"/>
              <a:t>河川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92776F30-B334-43A1-B6B3-7429C32CB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31" y="1581885"/>
            <a:ext cx="4030442" cy="49467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36D3E7-BC24-473A-A2EF-8A51BE59DB90}"/>
              </a:ext>
            </a:extLst>
          </p:cNvPr>
          <p:cNvSpPr txBox="1"/>
          <p:nvPr/>
        </p:nvSpPr>
        <p:spPr>
          <a:xfrm>
            <a:off x="457200" y="51406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203</a:t>
            </a:r>
            <a:r>
              <a:rPr kumimoji="1" lang="ja-JP" altLang="en-US" dirty="0"/>
              <a:t>川</a:t>
            </a:r>
          </a:p>
        </p:txBody>
      </p:sp>
    </p:spTree>
    <p:extLst>
      <p:ext uri="{BB962C8B-B14F-4D97-AF65-F5344CB8AC3E}">
        <p14:creationId xmlns:p14="http://schemas.microsoft.com/office/powerpoint/2010/main" val="261953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35B0E0-5E39-454B-A75A-7E33742E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湖東圏域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28160D1-083A-4D36-AE75-96CDA18222C4}"/>
              </a:ext>
            </a:extLst>
          </p:cNvPr>
          <p:cNvSpPr/>
          <p:nvPr/>
        </p:nvSpPr>
        <p:spPr>
          <a:xfrm>
            <a:off x="8952931" y="514066"/>
            <a:ext cx="2743200" cy="93259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/>
              <a:t>一級河川：</a:t>
            </a:r>
            <a:r>
              <a:rPr kumimoji="1" lang="en-US" altLang="ja-JP" dirty="0"/>
              <a:t>41</a:t>
            </a:r>
          </a:p>
          <a:p>
            <a:pPr algn="ctr"/>
            <a:r>
              <a:rPr kumimoji="1" lang="ja-JP" altLang="en-US" dirty="0"/>
              <a:t>直接流入（一級）：</a:t>
            </a:r>
            <a:r>
              <a:rPr kumimoji="1" lang="en-US" altLang="ja-JP" dirty="0"/>
              <a:t>11</a:t>
            </a:r>
            <a:endParaRPr kumimoji="1"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64C39CD-0FED-4568-AE8D-1E94391499E6}"/>
              </a:ext>
            </a:extLst>
          </p:cNvPr>
          <p:cNvSpPr/>
          <p:nvPr/>
        </p:nvSpPr>
        <p:spPr>
          <a:xfrm>
            <a:off x="4407872" y="1554318"/>
            <a:ext cx="2376000" cy="259224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－矢倉川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小野川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－平田川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－野瀬川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－犬上川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太田川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－江面川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－安食川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－文録川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額戸川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－不飲川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E411BB-219C-4490-B017-58449B8B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45802"/>
            <a:ext cx="2520000" cy="9610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BD32CC8-3F45-45A5-9EE8-B3F5D4C75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326405"/>
            <a:ext cx="4320000" cy="813173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7A8681B9-D86D-4126-AB91-F541616C8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27" y="1554318"/>
            <a:ext cx="4809246" cy="4961652"/>
          </a:xfrm>
          <a:prstGeom prst="rect">
            <a:avLst/>
          </a:prstGeom>
        </p:spPr>
      </p:pic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B8144133-B5A2-47D9-976F-667F45543AAA}"/>
              </a:ext>
            </a:extLst>
          </p:cNvPr>
          <p:cNvSpPr txBox="1"/>
          <p:nvPr/>
        </p:nvSpPr>
        <p:spPr>
          <a:xfrm flipH="1">
            <a:off x="6080760" y="6148792"/>
            <a:ext cx="90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17</a:t>
            </a:r>
            <a:r>
              <a:rPr kumimoji="1" lang="ja-JP" altLang="en-US"/>
              <a:t>河川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53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図 86">
            <a:extLst>
              <a:ext uri="{FF2B5EF4-FFF2-40B4-BE49-F238E27FC236}">
                <a16:creationId xmlns:a16="http://schemas.microsoft.com/office/drawing/2014/main" id="{2773F487-4969-4090-A8BE-DF5939E25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02" y="1561860"/>
            <a:ext cx="5485197" cy="501996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F86D03D-A710-496C-9C2E-25186CAC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東近江圏域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1A3C7254-62D4-458C-92AC-9FA358948DE8}"/>
              </a:ext>
            </a:extLst>
          </p:cNvPr>
          <p:cNvSpPr/>
          <p:nvPr/>
        </p:nvSpPr>
        <p:spPr>
          <a:xfrm>
            <a:off x="8952931" y="514066"/>
            <a:ext cx="2743200" cy="93259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/>
              <a:t>一級河川：</a:t>
            </a:r>
            <a:r>
              <a:rPr kumimoji="1" lang="en-US" altLang="ja-JP" dirty="0"/>
              <a:t>82</a:t>
            </a:r>
          </a:p>
          <a:p>
            <a:pPr algn="ctr"/>
            <a:r>
              <a:rPr kumimoji="1" lang="ja-JP" altLang="en-US" dirty="0"/>
              <a:t>直接流入（一級）：</a:t>
            </a:r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E307F47-7559-492C-969A-EF641F4FA11D}"/>
              </a:ext>
            </a:extLst>
          </p:cNvPr>
          <p:cNvSpPr/>
          <p:nvPr/>
        </p:nvSpPr>
        <p:spPr>
          <a:xfrm>
            <a:off x="5046347" y="412317"/>
            <a:ext cx="1956619" cy="21848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－愛知川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－須田川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－安土川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－長命寺川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－山本川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－蛇砂川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－黒橋川</a:t>
            </a:r>
            <a:r>
              <a:rPr kumimoji="1" lang="en-US" altLang="ja-JP" dirty="0">
                <a:solidFill>
                  <a:srgbClr val="FF0000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三明川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－大惣川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619EB2DA-D445-4953-8FBC-D5E3C120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1" y="1956205"/>
            <a:ext cx="2412000" cy="115776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687F08DE-E1B0-4A38-9574-6A799A36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146" y="1677774"/>
            <a:ext cx="2088000" cy="1436191"/>
          </a:xfrm>
          <a:prstGeom prst="rect">
            <a:avLst/>
          </a:prstGeom>
        </p:spPr>
      </p:pic>
      <p:pic>
        <p:nvPicPr>
          <p:cNvPr id="84" name="図 83">
            <a:extLst>
              <a:ext uri="{FF2B5EF4-FFF2-40B4-BE49-F238E27FC236}">
                <a16:creationId xmlns:a16="http://schemas.microsoft.com/office/drawing/2014/main" id="{69ED7EF7-0C9F-4767-8226-B2F80FEF3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1" y="4860946"/>
            <a:ext cx="2592000" cy="1657178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8738D24D-58C8-4A6E-AC30-9B2912C24F3C}"/>
              </a:ext>
            </a:extLst>
          </p:cNvPr>
          <p:cNvSpPr txBox="1"/>
          <p:nvPr/>
        </p:nvSpPr>
        <p:spPr>
          <a:xfrm flipH="1">
            <a:off x="5377221" y="6183403"/>
            <a:ext cx="90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36</a:t>
            </a:r>
            <a:r>
              <a:rPr kumimoji="1" lang="ja-JP" altLang="en-US" dirty="0"/>
              <a:t>河川</a:t>
            </a:r>
          </a:p>
        </p:txBody>
      </p:sp>
      <p:pic>
        <p:nvPicPr>
          <p:cNvPr id="98" name="図 97">
            <a:extLst>
              <a:ext uri="{FF2B5EF4-FFF2-40B4-BE49-F238E27FC236}">
                <a16:creationId xmlns:a16="http://schemas.microsoft.com/office/drawing/2014/main" id="{503F5083-4D30-4CF7-9B94-6DF444735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151" y="5047269"/>
            <a:ext cx="2324100" cy="1028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8CB3DEA-2F7E-4E8D-93BF-B0B7699EF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01" y="3018678"/>
            <a:ext cx="5976000" cy="18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37101D-2859-4E38-A248-AC1AC2E8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甲賀・湖南圏域</a:t>
            </a:r>
            <a:endParaRPr kumimoji="1" lang="ja-JP" altLang="en-US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91F4298-EE58-425C-A0F3-4685D3DEC070}"/>
              </a:ext>
            </a:extLst>
          </p:cNvPr>
          <p:cNvSpPr/>
          <p:nvPr/>
        </p:nvSpPr>
        <p:spPr>
          <a:xfrm>
            <a:off x="8952931" y="514066"/>
            <a:ext cx="2743200" cy="93259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/>
              <a:t>一級河川：</a:t>
            </a:r>
            <a:r>
              <a:rPr kumimoji="1" lang="en-US" altLang="ja-JP" dirty="0"/>
              <a:t>132</a:t>
            </a:r>
          </a:p>
          <a:p>
            <a:pPr algn="ctr"/>
            <a:r>
              <a:rPr kumimoji="1" lang="ja-JP" altLang="en-US" dirty="0"/>
              <a:t>直接流入（一級）：</a:t>
            </a:r>
            <a:r>
              <a:rPr kumimoji="1" lang="en-US" altLang="ja-JP" dirty="0"/>
              <a:t>16</a:t>
            </a:r>
            <a:endParaRPr kumimoji="1" lang="ja-JP" altLang="en-US" dirty="0"/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448F77FB-20B3-4549-9ADC-478D311D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" y="1924050"/>
            <a:ext cx="8172000" cy="1744803"/>
          </a:xfrm>
          <a:prstGeom prst="rect">
            <a:avLst/>
          </a:prstGeom>
        </p:spPr>
      </p:pic>
      <p:pic>
        <p:nvPicPr>
          <p:cNvPr id="104" name="図 103">
            <a:extLst>
              <a:ext uri="{FF2B5EF4-FFF2-40B4-BE49-F238E27FC236}">
                <a16:creationId xmlns:a16="http://schemas.microsoft.com/office/drawing/2014/main" id="{02758295-9A21-4C1E-A3C4-2AA75E8E6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159" y="4296242"/>
            <a:ext cx="3132000" cy="1885483"/>
          </a:xfrm>
          <a:prstGeom prst="rect">
            <a:avLst/>
          </a:prstGeom>
        </p:spPr>
      </p:pic>
      <p:pic>
        <p:nvPicPr>
          <p:cNvPr id="159" name="図 158">
            <a:extLst>
              <a:ext uri="{FF2B5EF4-FFF2-40B4-BE49-F238E27FC236}">
                <a16:creationId xmlns:a16="http://schemas.microsoft.com/office/drawing/2014/main" id="{636E4516-7C5A-43CC-892B-33F65E2C4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930" y="4296242"/>
            <a:ext cx="2988000" cy="1887159"/>
          </a:xfrm>
          <a:prstGeom prst="rect">
            <a:avLst/>
          </a:prstGeom>
        </p:spPr>
      </p:pic>
      <p:pic>
        <p:nvPicPr>
          <p:cNvPr id="178" name="図 177">
            <a:extLst>
              <a:ext uri="{FF2B5EF4-FFF2-40B4-BE49-F238E27FC236}">
                <a16:creationId xmlns:a16="http://schemas.microsoft.com/office/drawing/2014/main" id="{9BD99806-5739-4494-9017-DC15F28D7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013" y="1898306"/>
            <a:ext cx="2988000" cy="15306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C1EA586-E221-49DB-BBF9-6740110DF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88" y="4149339"/>
            <a:ext cx="4644000" cy="20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2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845980-A2B5-4016-9FF3-5261C6A2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甲賀・湖南圏域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9FD3C54-3E9D-4841-9F85-45EE2FEDC01C}"/>
              </a:ext>
            </a:extLst>
          </p:cNvPr>
          <p:cNvSpPr/>
          <p:nvPr/>
        </p:nvSpPr>
        <p:spPr>
          <a:xfrm>
            <a:off x="1143000" y="2024506"/>
            <a:ext cx="2743200" cy="320310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－家棟川（淀川合流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　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新川　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rgbClr val="FF0000"/>
                </a:solidFill>
              </a:rPr>
              <a:t>？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大堀川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－法竜川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－天神川（琵琶湖合流）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－守山川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－山賀川（新守山川）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－山寺川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</a:t>
            </a:r>
            <a:r>
              <a:rPr kumimoji="1" lang="ja-JP" altLang="en-US" dirty="0">
                <a:solidFill>
                  <a:srgbClr val="FF0000"/>
                </a:solidFill>
              </a:rPr>
              <a:t> ？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堺川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－前川（琵琶湖合流）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－十禅寺川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－狼川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5BCAFF9-12AE-4C11-96D7-583BED622BE7}"/>
              </a:ext>
            </a:extLst>
          </p:cNvPr>
          <p:cNvSpPr/>
          <p:nvPr/>
        </p:nvSpPr>
        <p:spPr>
          <a:xfrm>
            <a:off x="8952931" y="514066"/>
            <a:ext cx="2743200" cy="93259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/>
              <a:t>一級河川：</a:t>
            </a:r>
            <a:r>
              <a:rPr kumimoji="1" lang="en-US" altLang="ja-JP" dirty="0"/>
              <a:t>132</a:t>
            </a:r>
          </a:p>
          <a:p>
            <a:pPr algn="ctr"/>
            <a:r>
              <a:rPr kumimoji="1" lang="ja-JP" altLang="en-US" dirty="0"/>
              <a:t>直接流入（一級）：</a:t>
            </a:r>
            <a:r>
              <a:rPr kumimoji="1" lang="en-US" altLang="ja-JP" dirty="0"/>
              <a:t>16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B711B87-3CCD-41D7-BA8C-63ABC0B82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37" y="1741128"/>
            <a:ext cx="6365594" cy="47955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5A341F-CCB1-4613-ABC9-221FEC0F652A}"/>
              </a:ext>
            </a:extLst>
          </p:cNvPr>
          <p:cNvSpPr txBox="1"/>
          <p:nvPr/>
        </p:nvSpPr>
        <p:spPr>
          <a:xfrm flipH="1">
            <a:off x="4158079" y="6167324"/>
            <a:ext cx="90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64</a:t>
            </a:r>
            <a:r>
              <a:rPr kumimoji="1" lang="ja-JP" altLang="en-US" dirty="0"/>
              <a:t>河川</a:t>
            </a:r>
          </a:p>
        </p:txBody>
      </p:sp>
    </p:spTree>
    <p:extLst>
      <p:ext uri="{BB962C8B-B14F-4D97-AF65-F5344CB8AC3E}">
        <p14:creationId xmlns:p14="http://schemas.microsoft.com/office/powerpoint/2010/main" val="118964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417DDEB8-D80F-41CC-BBCC-8FEAB5855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3"/>
          <a:stretch/>
        </p:blipFill>
        <p:spPr>
          <a:xfrm>
            <a:off x="5585224" y="1696870"/>
            <a:ext cx="6264000" cy="488700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C805927-103C-4ED7-A2DC-3282A8F5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信楽・大津圏域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4A95E64-8B68-42B2-B366-81FAFE899020}"/>
              </a:ext>
            </a:extLst>
          </p:cNvPr>
          <p:cNvSpPr/>
          <p:nvPr/>
        </p:nvSpPr>
        <p:spPr>
          <a:xfrm>
            <a:off x="8952931" y="514066"/>
            <a:ext cx="2743200" cy="93259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/>
              <a:t>一級河川：</a:t>
            </a:r>
            <a:r>
              <a:rPr kumimoji="1" lang="en-US" altLang="ja-JP" dirty="0"/>
              <a:t>45</a:t>
            </a:r>
          </a:p>
          <a:p>
            <a:r>
              <a:rPr kumimoji="1" lang="ja-JP" altLang="en-US" dirty="0"/>
              <a:t>直接流入（一級）：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F6B6249-DA32-48CF-8F2F-99C451C5E8B1}"/>
              </a:ext>
            </a:extLst>
          </p:cNvPr>
          <p:cNvSpPr/>
          <p:nvPr/>
        </p:nvSpPr>
        <p:spPr>
          <a:xfrm>
            <a:off x="1143000" y="2129654"/>
            <a:ext cx="2743200" cy="135636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瀬田川合流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（モデル上は琵琶湖）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－高橋川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50F4A02C-3EA7-4595-9183-109FEEEB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0" y="3899575"/>
            <a:ext cx="6264000" cy="1984932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85553D6-8F14-4918-8858-CA48ED9D4982}"/>
              </a:ext>
            </a:extLst>
          </p:cNvPr>
          <p:cNvSpPr txBox="1"/>
          <p:nvPr/>
        </p:nvSpPr>
        <p:spPr>
          <a:xfrm flipH="1">
            <a:off x="4158079" y="6167324"/>
            <a:ext cx="90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12</a:t>
            </a:r>
            <a:r>
              <a:rPr kumimoji="1" lang="ja-JP" altLang="en-US" dirty="0"/>
              <a:t>河川</a:t>
            </a:r>
          </a:p>
        </p:txBody>
      </p:sp>
    </p:spTree>
    <p:extLst>
      <p:ext uri="{BB962C8B-B14F-4D97-AF65-F5344CB8AC3E}">
        <p14:creationId xmlns:p14="http://schemas.microsoft.com/office/powerpoint/2010/main" val="506213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E95028-BD06-4A15-A3AB-665966FD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志賀・大津圏域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76AC2E9-8954-428D-9650-889B64886545}"/>
              </a:ext>
            </a:extLst>
          </p:cNvPr>
          <p:cNvSpPr/>
          <p:nvPr/>
        </p:nvSpPr>
        <p:spPr>
          <a:xfrm>
            <a:off x="8952931" y="514066"/>
            <a:ext cx="2743200" cy="93259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/>
              <a:t>一級河川：</a:t>
            </a:r>
            <a:r>
              <a:rPr kumimoji="1" lang="en-US" altLang="ja-JP" dirty="0"/>
              <a:t>51</a:t>
            </a:r>
          </a:p>
          <a:p>
            <a:r>
              <a:rPr kumimoji="1" lang="ja-JP" altLang="en-US" dirty="0"/>
              <a:t>直接流入（一級）：</a:t>
            </a:r>
            <a:r>
              <a:rPr kumimoji="1" lang="en-US" altLang="ja-JP" dirty="0"/>
              <a:t>36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BDF1156-F869-4116-918B-D8570E278D3A}"/>
              </a:ext>
            </a:extLst>
          </p:cNvPr>
          <p:cNvSpPr/>
          <p:nvPr/>
        </p:nvSpPr>
        <p:spPr>
          <a:xfrm>
            <a:off x="873370" y="1632437"/>
            <a:ext cx="3417276" cy="487093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－北川（淀川合流）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－大堂川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－家棟川（淀川合流</a:t>
            </a:r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r>
              <a:rPr kumimoji="1" lang="ja-JP" altLang="en-US" dirty="0">
                <a:solidFill>
                  <a:schemeClr val="tx1"/>
                </a:solidFill>
              </a:rPr>
              <a:t>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－大川（琵琶湖の南西で合流）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－天川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－和邇川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－真野川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世渡川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－雄琴川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－大正寺川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－足洗川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－大宮川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－藤ノ木川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－際川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－不動川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－吾妻川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－常世川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－相模川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3541D6-D4DF-4E0C-A95A-142374367516}"/>
              </a:ext>
            </a:extLst>
          </p:cNvPr>
          <p:cNvSpPr/>
          <p:nvPr/>
        </p:nvSpPr>
        <p:spPr>
          <a:xfrm>
            <a:off x="2899123" y="3305908"/>
            <a:ext cx="2710369" cy="319746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－篠津川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－兵田川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－盛越川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瀬田川合流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（モデル上は琵琶湖）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－三田川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－千丈川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瀬田川合流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－国分川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0EE11AF-9ABA-47AB-BBB9-E9B04FD30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/>
          <a:stretch/>
        </p:blipFill>
        <p:spPr>
          <a:xfrm rot="5400000">
            <a:off x="4051972" y="2401371"/>
            <a:ext cx="6146033" cy="205797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FE4C60A-5D90-4A01-8F40-8FE172CB5361}"/>
              </a:ext>
            </a:extLst>
          </p:cNvPr>
          <p:cNvSpPr txBox="1"/>
          <p:nvPr/>
        </p:nvSpPr>
        <p:spPr>
          <a:xfrm flipH="1">
            <a:off x="8685669" y="6134044"/>
            <a:ext cx="90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24</a:t>
            </a:r>
            <a:r>
              <a:rPr kumimoji="1" lang="ja-JP" altLang="en-US" dirty="0"/>
              <a:t>河川</a:t>
            </a:r>
          </a:p>
        </p:txBody>
      </p:sp>
    </p:spTree>
    <p:extLst>
      <p:ext uri="{BB962C8B-B14F-4D97-AF65-F5344CB8AC3E}">
        <p14:creationId xmlns:p14="http://schemas.microsoft.com/office/powerpoint/2010/main" val="145272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41FD12-2224-4EC3-BE5B-01C95C87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湖西圏域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D84197E-C3F4-4918-9CC5-578ABF691162}"/>
              </a:ext>
            </a:extLst>
          </p:cNvPr>
          <p:cNvSpPr/>
          <p:nvPr/>
        </p:nvSpPr>
        <p:spPr>
          <a:xfrm>
            <a:off x="8952931" y="514066"/>
            <a:ext cx="2743200" cy="93259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/>
              <a:t>一級河川：</a:t>
            </a:r>
            <a:r>
              <a:rPr kumimoji="1" lang="en-US" altLang="ja-JP" dirty="0"/>
              <a:t>58</a:t>
            </a:r>
          </a:p>
          <a:p>
            <a:pPr algn="ctr"/>
            <a:r>
              <a:rPr kumimoji="1" lang="ja-JP" altLang="en-US" dirty="0"/>
              <a:t>直接流入（一級）：</a:t>
            </a:r>
            <a:r>
              <a:rPr kumimoji="1" lang="en-US" altLang="ja-JP" dirty="0"/>
              <a:t>26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756EE1-1A65-4EFF-A6E2-92B4AC6D94D6}"/>
              </a:ext>
            </a:extLst>
          </p:cNvPr>
          <p:cNvSpPr txBox="1"/>
          <p:nvPr/>
        </p:nvSpPr>
        <p:spPr>
          <a:xfrm>
            <a:off x="4788004" y="3429000"/>
            <a:ext cx="461665" cy="908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久多川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D89ACC6-288C-4573-9C78-ABEAD29D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029246"/>
            <a:ext cx="2592000" cy="78933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03853501-E91D-48F8-80DA-75B16BB68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38" y="1619520"/>
            <a:ext cx="5067041" cy="493681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7F29C1E-9881-4BF3-BDB9-8074787D6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83651"/>
            <a:ext cx="3600000" cy="132686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2AE3A4-6486-4089-A68E-5381F28BFFA7}"/>
              </a:ext>
            </a:extLst>
          </p:cNvPr>
          <p:cNvSpPr/>
          <p:nvPr/>
        </p:nvSpPr>
        <p:spPr>
          <a:xfrm>
            <a:off x="3030244" y="1623060"/>
            <a:ext cx="3515519" cy="14097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－中の川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－百瀬川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前川（</a:t>
            </a:r>
            <a:r>
              <a:rPr kumimoji="1" lang="ja-JP" altLang="en-US" dirty="0">
                <a:solidFill>
                  <a:srgbClr val="FF0000"/>
                </a:solidFill>
              </a:rPr>
              <a:t>生来川</a:t>
            </a:r>
            <a:r>
              <a:rPr kumimoji="1" lang="ja-JP" altLang="en-US" dirty="0">
                <a:solidFill>
                  <a:schemeClr val="tx1"/>
                </a:solidFill>
              </a:rPr>
              <a:t>合流）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－境川（琵琶湖合流）</a:t>
            </a:r>
            <a:r>
              <a:rPr kumimoji="1" lang="en-US" altLang="ja-JP" dirty="0">
                <a:solidFill>
                  <a:schemeClr val="tx1"/>
                </a:solidFill>
              </a:rPr>
              <a:t>-</a:t>
            </a:r>
            <a:r>
              <a:rPr kumimoji="1" lang="ja-JP" altLang="en-US" dirty="0">
                <a:solidFill>
                  <a:schemeClr val="tx1"/>
                </a:solidFill>
              </a:rPr>
              <a:t>上郷川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－石田川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－青井川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4B02114-7B18-47ED-99F1-DEB9EAF49177}"/>
              </a:ext>
            </a:extLst>
          </p:cNvPr>
          <p:cNvSpPr txBox="1"/>
          <p:nvPr/>
        </p:nvSpPr>
        <p:spPr>
          <a:xfrm flipH="1">
            <a:off x="5427663" y="6187002"/>
            <a:ext cx="90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13</a:t>
            </a:r>
            <a:r>
              <a:rPr kumimoji="1" lang="ja-JP" altLang="en-US" dirty="0"/>
              <a:t>河川</a:t>
            </a:r>
          </a:p>
        </p:txBody>
      </p:sp>
    </p:spTree>
    <p:extLst>
      <p:ext uri="{BB962C8B-B14F-4D97-AF65-F5344CB8AC3E}">
        <p14:creationId xmlns:p14="http://schemas.microsoft.com/office/powerpoint/2010/main" val="2993553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9C05D7DA-5F97-4787-A59E-631DB34F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213" y="265645"/>
            <a:ext cx="3278583" cy="197063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C222B96-1EDE-4C6D-92E7-C8620845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H25_</a:t>
            </a:r>
            <a:r>
              <a:rPr kumimoji="1" lang="ja-JP" altLang="en-US" dirty="0"/>
              <a:t>ダムありモデル　計算結果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9F3201-069B-41CF-94A4-FC16F853C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84" y="2267801"/>
            <a:ext cx="3278582" cy="19706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5122895-A349-4463-A865-8AC5E9179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923" y="2267800"/>
            <a:ext cx="3278583" cy="19706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47103ED-5CAF-4881-B5F4-87E2C7B87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84" y="4525400"/>
            <a:ext cx="3278581" cy="19706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9A6A364-E940-4339-A8A2-E24FF7796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154" y="4525399"/>
            <a:ext cx="3278581" cy="19706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F11D24E-C716-4D0F-9D40-3E15481F8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154" y="2267800"/>
            <a:ext cx="3278581" cy="19706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8A40FE9-054F-4201-A93B-A9622658F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923" y="4525399"/>
            <a:ext cx="3278581" cy="197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8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C7998-2191-4722-BCBF-CAA2BD5A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4"/>
                </a:solidFill>
              </a:rPr>
              <a:t>問題－姉川の水位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F0DE56B-22B3-40C6-8661-CDAEF848A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30314"/>
            <a:ext cx="10071465" cy="276172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FD1D36-817D-41F3-A6C3-1B91BBD13140}"/>
              </a:ext>
            </a:extLst>
          </p:cNvPr>
          <p:cNvSpPr txBox="1"/>
          <p:nvPr/>
        </p:nvSpPr>
        <p:spPr>
          <a:xfrm>
            <a:off x="2415396" y="17609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ダム設定あり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579129A-6093-4D30-9FD1-0285784EE343}"/>
              </a:ext>
            </a:extLst>
          </p:cNvPr>
          <p:cNvSpPr txBox="1"/>
          <p:nvPr/>
        </p:nvSpPr>
        <p:spPr>
          <a:xfrm>
            <a:off x="8206946" y="17609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ダム設定なし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084A14F-5EB6-45D8-8813-E7BA035F6C05}"/>
              </a:ext>
            </a:extLst>
          </p:cNvPr>
          <p:cNvSpPr/>
          <p:nvPr/>
        </p:nvSpPr>
        <p:spPr>
          <a:xfrm>
            <a:off x="6668219" y="5374257"/>
            <a:ext cx="4546246" cy="7936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三層モデルのパラメータを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変更すればよさそう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B7758A4-79B7-41C0-B13A-9FDA0B2E4965}"/>
              </a:ext>
            </a:extLst>
          </p:cNvPr>
          <p:cNvSpPr/>
          <p:nvPr/>
        </p:nvSpPr>
        <p:spPr>
          <a:xfrm>
            <a:off x="1143000" y="5374257"/>
            <a:ext cx="4546246" cy="7936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三層モデルのパラメータでは無理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ダムの放流量</a:t>
            </a:r>
            <a:r>
              <a:rPr kumimoji="1" lang="en-US" altLang="ja-JP" dirty="0"/>
              <a:t>+α</a:t>
            </a:r>
            <a:r>
              <a:rPr kumimoji="1" lang="ja-JP" altLang="en-US" dirty="0"/>
              <a:t>がありそう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2337A8A9-F277-48A5-8878-0792C055E525}"/>
              </a:ext>
            </a:extLst>
          </p:cNvPr>
          <p:cNvSpPr/>
          <p:nvPr/>
        </p:nvSpPr>
        <p:spPr>
          <a:xfrm>
            <a:off x="6975895" y="726244"/>
            <a:ext cx="4546246" cy="7936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ダムの設定がない方が実際と合っている</a:t>
            </a:r>
          </a:p>
        </p:txBody>
      </p:sp>
    </p:spTree>
    <p:extLst>
      <p:ext uri="{BB962C8B-B14F-4D97-AF65-F5344CB8AC3E}">
        <p14:creationId xmlns:p14="http://schemas.microsoft.com/office/powerpoint/2010/main" val="426077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FF2E66-F0F6-4605-80FB-0281FD5F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姉川ダム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E4B3D1D-52AF-4840-B807-6EE0F326C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00" y="351995"/>
            <a:ext cx="6677957" cy="61540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735737B-6C92-4C7B-8282-3985FBB60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7" y="2223565"/>
            <a:ext cx="2391109" cy="272453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0D6B91A-BB7F-4246-94F7-2F5677E83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7" y="5486400"/>
            <a:ext cx="4740833" cy="101960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E0237C1-6E61-4D9C-B948-33E17EFF8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83" y="2985671"/>
            <a:ext cx="2238687" cy="196242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91D68A-CBDE-43B2-806C-FF087950776D}"/>
              </a:ext>
            </a:extLst>
          </p:cNvPr>
          <p:cNvSpPr txBox="1"/>
          <p:nvPr/>
        </p:nvSpPr>
        <p:spPr>
          <a:xfrm>
            <a:off x="3263318" y="28010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自然調節方式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C31C6E3-ADE7-451B-A0BA-C726DA03F777}"/>
              </a:ext>
            </a:extLst>
          </p:cNvPr>
          <p:cNvSpPr txBox="1"/>
          <p:nvPr/>
        </p:nvSpPr>
        <p:spPr>
          <a:xfrm>
            <a:off x="3114512" y="53017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容量配分図</a:t>
            </a:r>
          </a:p>
        </p:txBody>
      </p:sp>
    </p:spTree>
    <p:extLst>
      <p:ext uri="{BB962C8B-B14F-4D97-AF65-F5344CB8AC3E}">
        <p14:creationId xmlns:p14="http://schemas.microsoft.com/office/powerpoint/2010/main" val="270257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C7998-2191-4722-BCBF-CAA2BD5A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4"/>
                </a:solidFill>
              </a:rPr>
              <a:t>問題－姉川の水位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B412397-EC0C-410D-874E-F7571D7E6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266" y="1715634"/>
            <a:ext cx="6302407" cy="479085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F1966E-AFB1-44DA-84A3-CFC025473E3E}"/>
              </a:ext>
            </a:extLst>
          </p:cNvPr>
          <p:cNvSpPr txBox="1"/>
          <p:nvPr/>
        </p:nvSpPr>
        <p:spPr>
          <a:xfrm>
            <a:off x="9860437" y="4051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今村橋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E89A207-450C-4715-9581-8295EE57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27" y="3750857"/>
            <a:ext cx="4584589" cy="2755631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AFD0FC6-E6BC-4C12-8E9F-5E05CB62469C}"/>
              </a:ext>
            </a:extLst>
          </p:cNvPr>
          <p:cNvSpPr/>
          <p:nvPr/>
        </p:nvSpPr>
        <p:spPr>
          <a:xfrm>
            <a:off x="723507" y="3877021"/>
            <a:ext cx="838986" cy="34907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流量</a:t>
            </a:r>
          </a:p>
        </p:txBody>
      </p:sp>
    </p:spTree>
    <p:extLst>
      <p:ext uri="{BB962C8B-B14F-4D97-AF65-F5344CB8AC3E}">
        <p14:creationId xmlns:p14="http://schemas.microsoft.com/office/powerpoint/2010/main" val="3793401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C7998-2191-4722-BCBF-CAA2BD5A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4"/>
                </a:solidFill>
              </a:rPr>
              <a:t>問題－日野川・野洲川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B4E03D3-2A15-4E76-8B3F-04186AA47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65960"/>
            <a:ext cx="4134327" cy="3011568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563B6E84-7CA1-4941-B284-64DF7C3139B4}"/>
              </a:ext>
            </a:extLst>
          </p:cNvPr>
          <p:cNvSpPr/>
          <p:nvPr/>
        </p:nvSpPr>
        <p:spPr>
          <a:xfrm>
            <a:off x="2176749" y="1791423"/>
            <a:ext cx="2066827" cy="34907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日野川（増田橋）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910DE5-0D05-49C1-99CC-7996079E6073}"/>
              </a:ext>
            </a:extLst>
          </p:cNvPr>
          <p:cNvSpPr txBox="1"/>
          <p:nvPr/>
        </p:nvSpPr>
        <p:spPr>
          <a:xfrm>
            <a:off x="348792" y="4977528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ゼロ点高：</a:t>
            </a:r>
            <a:r>
              <a:rPr kumimoji="1" lang="en-US" altLang="ja-JP" dirty="0"/>
              <a:t>139.12</a:t>
            </a:r>
            <a:r>
              <a:rPr kumimoji="1" lang="ja-JP" altLang="en-US" dirty="0"/>
              <a:t>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0C0224-69F6-4E59-ACAA-A7B1148C81C9}"/>
              </a:ext>
            </a:extLst>
          </p:cNvPr>
          <p:cNvSpPr txBox="1"/>
          <p:nvPr/>
        </p:nvSpPr>
        <p:spPr>
          <a:xfrm>
            <a:off x="4374710" y="4374212"/>
            <a:ext cx="77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139.7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85A13AD-BDCA-4FC3-9A08-92DB55DC078E}"/>
              </a:ext>
            </a:extLst>
          </p:cNvPr>
          <p:cNvCxnSpPr>
            <a:cxnSpLocks/>
          </p:cNvCxnSpPr>
          <p:nvPr/>
        </p:nvCxnSpPr>
        <p:spPr>
          <a:xfrm>
            <a:off x="3940404" y="4743544"/>
            <a:ext cx="107465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A4A8898A-7E68-4E57-946C-64ECA2F18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362" y="4977528"/>
            <a:ext cx="2697859" cy="162158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786D6DF-C846-47FD-BBE2-E3B2AE18D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30" y="1965960"/>
            <a:ext cx="4110936" cy="3011568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5C8EDC9B-5099-4300-ABCB-E072DF068259}"/>
              </a:ext>
            </a:extLst>
          </p:cNvPr>
          <p:cNvSpPr/>
          <p:nvPr/>
        </p:nvSpPr>
        <p:spPr>
          <a:xfrm>
            <a:off x="7948426" y="1791422"/>
            <a:ext cx="2066827" cy="34907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野洲川（横田橋）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A71E10-1E1B-4BA7-B87F-AA9FFE676AF7}"/>
              </a:ext>
            </a:extLst>
          </p:cNvPr>
          <p:cNvSpPr txBox="1"/>
          <p:nvPr/>
        </p:nvSpPr>
        <p:spPr>
          <a:xfrm>
            <a:off x="6276808" y="497752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ゼロ点高：</a:t>
            </a:r>
            <a:r>
              <a:rPr kumimoji="1" lang="en-US" altLang="ja-JP" dirty="0"/>
              <a:t>139. 3</a:t>
            </a:r>
            <a:r>
              <a:rPr kumimoji="1" lang="ja-JP" altLang="en-US" dirty="0"/>
              <a:t>ｍ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8C9C995-4848-4449-8153-844D51CA9D66}"/>
              </a:ext>
            </a:extLst>
          </p:cNvPr>
          <p:cNvSpPr txBox="1"/>
          <p:nvPr/>
        </p:nvSpPr>
        <p:spPr>
          <a:xfrm>
            <a:off x="8509037" y="4392595"/>
            <a:ext cx="74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141.3</a:t>
            </a:r>
            <a:endParaRPr kumimoji="1" lang="ja-JP" altLang="en-US" dirty="0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9D92E3ED-F611-47D9-8547-74B81528BEAD}"/>
              </a:ext>
            </a:extLst>
          </p:cNvPr>
          <p:cNvCxnSpPr>
            <a:cxnSpLocks/>
          </p:cNvCxnSpPr>
          <p:nvPr/>
        </p:nvCxnSpPr>
        <p:spPr>
          <a:xfrm>
            <a:off x="8074731" y="4761927"/>
            <a:ext cx="107465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図 24">
            <a:extLst>
              <a:ext uri="{FF2B5EF4-FFF2-40B4-BE49-F238E27FC236}">
                <a16:creationId xmlns:a16="http://schemas.microsoft.com/office/drawing/2014/main" id="{5DBA1F7D-E140-479D-B8AF-2F9609A98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907" y="4977528"/>
            <a:ext cx="2697859" cy="1621586"/>
          </a:xfrm>
          <a:prstGeom prst="rect">
            <a:avLst/>
          </a:prstGeom>
        </p:spPr>
      </p:pic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355BF0E-9C4E-4783-8649-112145D5CE95}"/>
              </a:ext>
            </a:extLst>
          </p:cNvPr>
          <p:cNvCxnSpPr>
            <a:cxnSpLocks/>
          </p:cNvCxnSpPr>
          <p:nvPr/>
        </p:nvCxnSpPr>
        <p:spPr>
          <a:xfrm>
            <a:off x="2430531" y="5174529"/>
            <a:ext cx="4320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A304BCC-398E-47A4-ACE4-91CF33F7E359}"/>
              </a:ext>
            </a:extLst>
          </p:cNvPr>
          <p:cNvCxnSpPr>
            <a:cxnSpLocks/>
          </p:cNvCxnSpPr>
          <p:nvPr/>
        </p:nvCxnSpPr>
        <p:spPr>
          <a:xfrm>
            <a:off x="8330907" y="5174529"/>
            <a:ext cx="4320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2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1E0DB4-642B-41CD-A08F-20C8683D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4"/>
                </a:solidFill>
              </a:rPr>
              <a:t>問題－石田川（岸脇）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CB048ECE-CE3D-43D2-B9D7-0DD77DEC819B}"/>
              </a:ext>
            </a:extLst>
          </p:cNvPr>
          <p:cNvGrpSpPr/>
          <p:nvPr/>
        </p:nvGrpSpPr>
        <p:grpSpPr>
          <a:xfrm>
            <a:off x="9127292" y="4730577"/>
            <a:ext cx="2742166" cy="1597185"/>
            <a:chOff x="8729221" y="312056"/>
            <a:chExt cx="3077976" cy="1545024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CEA1AB6-AD85-40FB-AEC2-5C056CA17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58"/>
            <a:stretch/>
          </p:blipFill>
          <p:spPr>
            <a:xfrm>
              <a:off x="8729221" y="312056"/>
              <a:ext cx="3077976" cy="1545024"/>
            </a:xfrm>
            <a:prstGeom prst="rect">
              <a:avLst/>
            </a:prstGeom>
          </p:spPr>
        </p:pic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4337BE7-43B1-4D09-811A-D46073FEC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1204" y="694442"/>
              <a:ext cx="235671" cy="77189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73DD16A-3F87-4C27-BA3F-553649D6C8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7828" y="1080392"/>
              <a:ext cx="75413" cy="30240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04745D-FD95-4383-A750-57495FBA0385}"/>
                </a:ext>
              </a:extLst>
            </p:cNvPr>
            <p:cNvSpPr/>
            <p:nvPr/>
          </p:nvSpPr>
          <p:spPr>
            <a:xfrm>
              <a:off x="9090252" y="918448"/>
              <a:ext cx="977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/>
                <a:t>K.P.3600</a:t>
              </a:r>
              <a:endParaRPr lang="ja-JP" altLang="en-US" dirty="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B48EF9A-D0F6-47E0-BFEE-2DBF1E4D9F8F}"/>
                </a:ext>
              </a:extLst>
            </p:cNvPr>
            <p:cNvSpPr/>
            <p:nvPr/>
          </p:nvSpPr>
          <p:spPr>
            <a:xfrm>
              <a:off x="10538082" y="1230152"/>
              <a:ext cx="977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/>
                <a:t>K.P.3500</a:t>
              </a:r>
              <a:endParaRPr lang="ja-JP" altLang="en-US" dirty="0"/>
            </a:p>
          </p:txBody>
        </p: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3DDFC31-31D2-40E2-BC14-52DB94829372}"/>
              </a:ext>
            </a:extLst>
          </p:cNvPr>
          <p:cNvGrpSpPr/>
          <p:nvPr/>
        </p:nvGrpSpPr>
        <p:grpSpPr>
          <a:xfrm>
            <a:off x="94670" y="3062663"/>
            <a:ext cx="4501689" cy="3227337"/>
            <a:chOff x="151542" y="2248597"/>
            <a:chExt cx="4501689" cy="3227337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0DAEA8D-5EE6-4262-BB5A-35ADB2FA6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11" y="2423134"/>
              <a:ext cx="4167220" cy="3052800"/>
            </a:xfrm>
            <a:prstGeom prst="rect">
              <a:avLst/>
            </a:prstGeom>
          </p:spPr>
        </p:pic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5D53B76C-4F58-42BB-BCCC-BD02638B265A}"/>
                </a:ext>
              </a:extLst>
            </p:cNvPr>
            <p:cNvSpPr/>
            <p:nvPr/>
          </p:nvSpPr>
          <p:spPr>
            <a:xfrm>
              <a:off x="1494544" y="2248597"/>
              <a:ext cx="2150154" cy="349073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石田川（</a:t>
              </a:r>
              <a:r>
                <a:rPr kumimoji="1" lang="en-US" altLang="ja-JP" dirty="0"/>
                <a:t>K.P.3500</a:t>
              </a:r>
              <a:r>
                <a:rPr kumimoji="1" lang="ja-JP" altLang="en-US" dirty="0"/>
                <a:t>）</a:t>
              </a: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37AD301-C658-4FF9-ABF0-3E64DB528DC6}"/>
                </a:ext>
              </a:extLst>
            </p:cNvPr>
            <p:cNvSpPr txBox="1"/>
            <p:nvPr/>
          </p:nvSpPr>
          <p:spPr>
            <a:xfrm>
              <a:off x="2612474" y="4845553"/>
              <a:ext cx="90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106.12</a:t>
              </a:r>
              <a:endParaRPr kumimoji="1" lang="ja-JP" altLang="en-US" dirty="0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E71449C-D99D-4D61-8B43-0D44B01D6C39}"/>
                </a:ext>
              </a:extLst>
            </p:cNvPr>
            <p:cNvCxnSpPr>
              <a:cxnSpLocks/>
            </p:cNvCxnSpPr>
            <p:nvPr/>
          </p:nvCxnSpPr>
          <p:spPr>
            <a:xfrm>
              <a:off x="2302733" y="5214885"/>
              <a:ext cx="107465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BE1D9471-9579-4215-932D-8BDFC171C9A9}"/>
                </a:ext>
              </a:extLst>
            </p:cNvPr>
            <p:cNvSpPr txBox="1"/>
            <p:nvPr/>
          </p:nvSpPr>
          <p:spPr>
            <a:xfrm>
              <a:off x="151542" y="4480989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ゼロ点高：</a:t>
              </a:r>
              <a:r>
                <a:rPr kumimoji="1" lang="en-US" altLang="ja-JP" dirty="0"/>
                <a:t>106.86</a:t>
              </a:r>
              <a:r>
                <a:rPr kumimoji="1" lang="ja-JP" altLang="en-US" dirty="0"/>
                <a:t>ｍ</a:t>
              </a:r>
            </a:p>
          </p:txBody>
        </p: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EDFA6361-3822-4FE8-A96D-AA182C0EFFA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10" y="4822043"/>
              <a:ext cx="140459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4CB693CB-3FBD-402C-9E74-FCFAB235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335" y="320255"/>
            <a:ext cx="4433123" cy="2664589"/>
          </a:xfrm>
          <a:prstGeom prst="rect">
            <a:avLst/>
          </a:prstGeom>
        </p:spPr>
      </p:pic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5CD53446-FB35-4239-8E9E-F77E2950C803}"/>
              </a:ext>
            </a:extLst>
          </p:cNvPr>
          <p:cNvGrpSpPr/>
          <p:nvPr/>
        </p:nvGrpSpPr>
        <p:grpSpPr>
          <a:xfrm>
            <a:off x="4883025" y="3063395"/>
            <a:ext cx="4215051" cy="3657292"/>
            <a:chOff x="7514353" y="2248597"/>
            <a:chExt cx="4215051" cy="3657292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BF425212-B949-49C5-9EF7-00E26CC92948}"/>
                </a:ext>
              </a:extLst>
            </p:cNvPr>
            <p:cNvCxnSpPr>
              <a:cxnSpLocks/>
            </p:cNvCxnSpPr>
            <p:nvPr/>
          </p:nvCxnSpPr>
          <p:spPr>
            <a:xfrm>
              <a:off x="9851632" y="5475202"/>
              <a:ext cx="4320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D6D7AD76-4EB2-4EB0-B917-0E4113C7D134}"/>
                </a:ext>
              </a:extLst>
            </p:cNvPr>
            <p:cNvGrpSpPr/>
            <p:nvPr/>
          </p:nvGrpSpPr>
          <p:grpSpPr>
            <a:xfrm>
              <a:off x="7514353" y="2248597"/>
              <a:ext cx="4215051" cy="3657292"/>
              <a:chOff x="7514353" y="2248597"/>
              <a:chExt cx="4215051" cy="3657292"/>
            </a:xfrm>
          </p:grpSpPr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AB04DC54-8331-41F9-A1BD-774502596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8771" y="2423134"/>
                <a:ext cx="4190633" cy="3052068"/>
              </a:xfrm>
              <a:prstGeom prst="rect">
                <a:avLst/>
              </a:prstGeom>
            </p:spPr>
          </p:pic>
          <p:sp>
            <p:nvSpPr>
              <p:cNvPr id="10" name="四角形: 角を丸くする 9">
                <a:extLst>
                  <a:ext uri="{FF2B5EF4-FFF2-40B4-BE49-F238E27FC236}">
                    <a16:creationId xmlns:a16="http://schemas.microsoft.com/office/drawing/2014/main" id="{FFC777A4-EFB5-4AE3-8316-F3BB31DE1174}"/>
                  </a:ext>
                </a:extLst>
              </p:cNvPr>
              <p:cNvSpPr/>
              <p:nvPr/>
            </p:nvSpPr>
            <p:spPr>
              <a:xfrm>
                <a:off x="8559010" y="2248597"/>
                <a:ext cx="2150154" cy="349073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/>
                  <a:t>石田川（</a:t>
                </a:r>
                <a:r>
                  <a:rPr kumimoji="1" lang="en-US" altLang="ja-JP" dirty="0"/>
                  <a:t>K.P.3600</a:t>
                </a:r>
                <a:r>
                  <a:rPr kumimoji="1" lang="ja-JP" altLang="en-US" dirty="0"/>
                  <a:t>）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FC069E5-2917-465D-8AF8-89BDC3F6E8D8}"/>
                  </a:ext>
                </a:extLst>
              </p:cNvPr>
              <p:cNvSpPr txBox="1"/>
              <p:nvPr/>
            </p:nvSpPr>
            <p:spPr>
              <a:xfrm>
                <a:off x="10231215" y="4854979"/>
                <a:ext cx="951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107.08</a:t>
                </a:r>
              </a:p>
            </p:txBody>
          </p: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F2B520B7-D4EB-4F56-9068-B6752E632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6909" y="5224311"/>
                <a:ext cx="1074656" cy="0"/>
              </a:xfrm>
              <a:prstGeom prst="line">
                <a:avLst/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D04E13C-F245-48D6-9D38-27AC44688289}"/>
                  </a:ext>
                </a:extLst>
              </p:cNvPr>
              <p:cNvSpPr txBox="1"/>
              <p:nvPr/>
            </p:nvSpPr>
            <p:spPr>
              <a:xfrm>
                <a:off x="7514353" y="5536557"/>
                <a:ext cx="2212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ゼロ点高：</a:t>
                </a:r>
                <a:r>
                  <a:rPr kumimoji="1" lang="en-US" altLang="ja-JP" dirty="0"/>
                  <a:t>106.86</a:t>
                </a:r>
                <a:r>
                  <a:rPr kumimoji="1" lang="ja-JP" altLang="en-US" dirty="0"/>
                  <a:t>ｍ</a:t>
                </a:r>
              </a:p>
            </p:txBody>
          </p:sp>
        </p:grpSp>
      </p:grp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C1369275-3672-47AF-9759-54C9B0E03BE3}"/>
              </a:ext>
            </a:extLst>
          </p:cNvPr>
          <p:cNvSpPr/>
          <p:nvPr/>
        </p:nvSpPr>
        <p:spPr>
          <a:xfrm>
            <a:off x="869622" y="1887701"/>
            <a:ext cx="5226377" cy="7936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ゼロ点高と最深河床の差が小さいほどよく合う</a:t>
            </a:r>
          </a:p>
        </p:txBody>
      </p:sp>
    </p:spTree>
    <p:extLst>
      <p:ext uri="{BB962C8B-B14F-4D97-AF65-F5344CB8AC3E}">
        <p14:creationId xmlns:p14="http://schemas.microsoft.com/office/powerpoint/2010/main" val="151539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00490F-5AEA-413F-93C6-FCE1B986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4"/>
                </a:solidFill>
              </a:rPr>
              <a:t>問題－</a:t>
            </a:r>
            <a:r>
              <a:rPr lang="ja-JP" altLang="en-US">
                <a:solidFill>
                  <a:schemeClr val="accent4"/>
                </a:solidFill>
              </a:rPr>
              <a:t>宇曽川（上枝）</a:t>
            </a:r>
            <a:endParaRPr kumimoji="1" lang="ja-JP" altLang="en-US" dirty="0">
              <a:solidFill>
                <a:schemeClr val="accent4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1E83614-7DCE-42CD-9C75-AD03923AD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30" y="3245956"/>
            <a:ext cx="4558615" cy="3300180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5EB30D0-62B2-4324-B54B-484E37C92056}"/>
              </a:ext>
            </a:extLst>
          </p:cNvPr>
          <p:cNvGrpSpPr/>
          <p:nvPr/>
        </p:nvGrpSpPr>
        <p:grpSpPr>
          <a:xfrm>
            <a:off x="331725" y="3060414"/>
            <a:ext cx="4295765" cy="3474717"/>
            <a:chOff x="1143000" y="1889934"/>
            <a:chExt cx="4295765" cy="3474717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A994742-B7A2-4014-BDC7-2BD673C0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2064471"/>
              <a:ext cx="4295765" cy="3300180"/>
            </a:xfrm>
            <a:prstGeom prst="rect">
              <a:avLst/>
            </a:prstGeom>
          </p:spPr>
        </p:pic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D96F75BE-C802-40E7-8FE3-D1A257EDB986}"/>
                </a:ext>
              </a:extLst>
            </p:cNvPr>
            <p:cNvSpPr/>
            <p:nvPr/>
          </p:nvSpPr>
          <p:spPr>
            <a:xfrm>
              <a:off x="2220097" y="1889934"/>
              <a:ext cx="2150154" cy="349073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宇曽川（</a:t>
              </a:r>
              <a:r>
                <a:rPr kumimoji="1" lang="en-US" altLang="ja-JP" dirty="0"/>
                <a:t>K.P.8300</a:t>
              </a:r>
              <a:r>
                <a:rPr kumimoji="1" lang="ja-JP" altLang="en-US" dirty="0"/>
                <a:t>）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073029F-6393-4930-A539-3B935CA5C3AE}"/>
                </a:ext>
              </a:extLst>
            </p:cNvPr>
            <p:cNvSpPr txBox="1"/>
            <p:nvPr/>
          </p:nvSpPr>
          <p:spPr>
            <a:xfrm>
              <a:off x="3856500" y="4602653"/>
              <a:ext cx="90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92.38</a:t>
              </a:r>
              <a:endParaRPr kumimoji="1" lang="ja-JP" altLang="en-US" dirty="0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48552ACF-E7B6-42A9-93FC-492B471B585C}"/>
                </a:ext>
              </a:extLst>
            </p:cNvPr>
            <p:cNvCxnSpPr>
              <a:cxnSpLocks/>
            </p:cNvCxnSpPr>
            <p:nvPr/>
          </p:nvCxnSpPr>
          <p:spPr>
            <a:xfrm>
              <a:off x="3235674" y="4971985"/>
              <a:ext cx="107465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7163586-66A2-4185-8539-A2B1161E3DB0}"/>
              </a:ext>
            </a:extLst>
          </p:cNvPr>
          <p:cNvSpPr/>
          <p:nvPr/>
        </p:nvSpPr>
        <p:spPr>
          <a:xfrm>
            <a:off x="6020671" y="3060414"/>
            <a:ext cx="2150154" cy="34907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宇曽川（</a:t>
            </a:r>
            <a:r>
              <a:rPr kumimoji="1" lang="en-US" altLang="ja-JP" dirty="0"/>
              <a:t>K.P.8400</a:t>
            </a:r>
            <a:r>
              <a:rPr kumimoji="1" lang="ja-JP" altLang="en-US" dirty="0"/>
              <a:t>）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47A357A-D6BC-4866-90F4-F866B74E0FD0}"/>
              </a:ext>
            </a:extLst>
          </p:cNvPr>
          <p:cNvGrpSpPr/>
          <p:nvPr/>
        </p:nvGrpSpPr>
        <p:grpSpPr>
          <a:xfrm>
            <a:off x="8957972" y="4580673"/>
            <a:ext cx="2863134" cy="1767500"/>
            <a:chOff x="6962817" y="4258101"/>
            <a:chExt cx="3584951" cy="2213099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9FD32B05-5FC5-4DA0-A828-4C76068F5997}"/>
                </a:ext>
              </a:extLst>
            </p:cNvPr>
            <p:cNvSpPr txBox="1"/>
            <p:nvPr/>
          </p:nvSpPr>
          <p:spPr>
            <a:xfrm>
              <a:off x="8854277" y="4734628"/>
              <a:ext cx="90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93.18</a:t>
              </a:r>
              <a:endParaRPr kumimoji="1" lang="ja-JP" altLang="en-US" dirty="0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26C1130B-A0EC-4B9B-B23A-54E464DE6417}"/>
                </a:ext>
              </a:extLst>
            </p:cNvPr>
            <p:cNvCxnSpPr>
              <a:cxnSpLocks/>
            </p:cNvCxnSpPr>
            <p:nvPr/>
          </p:nvCxnSpPr>
          <p:spPr>
            <a:xfrm>
              <a:off x="8403134" y="5103960"/>
              <a:ext cx="107465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ABA5A9DD-E29C-426F-9053-EE66E86F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7" t="24710" r="9689" b="10579"/>
            <a:stretch/>
          </p:blipFill>
          <p:spPr>
            <a:xfrm>
              <a:off x="6962817" y="4258101"/>
              <a:ext cx="3584951" cy="2213099"/>
            </a:xfrm>
            <a:prstGeom prst="rect">
              <a:avLst/>
            </a:prstGeom>
          </p:spPr>
        </p:pic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77ED28D-25FC-4FC5-BF32-10136B6E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561" y="5103960"/>
              <a:ext cx="586532" cy="91238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6305970A-DE29-4676-AB94-C18CDA2A7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1462" y="5235935"/>
              <a:ext cx="222538" cy="11968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75A85CD9-ACEF-458A-9DE2-AD50B43B1F40}"/>
                </a:ext>
              </a:extLst>
            </p:cNvPr>
            <p:cNvSpPr/>
            <p:nvPr/>
          </p:nvSpPr>
          <p:spPr>
            <a:xfrm>
              <a:off x="7984224" y="4734628"/>
              <a:ext cx="977575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/>
                <a:t>K.P.8300</a:t>
              </a:r>
              <a:endParaRPr lang="ja-JP" altLang="en-US" dirty="0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93E2D53B-B303-43B4-9B1B-E4AB54E03234}"/>
                </a:ext>
              </a:extLst>
            </p:cNvPr>
            <p:cNvSpPr/>
            <p:nvPr/>
          </p:nvSpPr>
          <p:spPr>
            <a:xfrm>
              <a:off x="9217200" y="4992733"/>
              <a:ext cx="977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/>
                <a:t>K.P.8400</a:t>
              </a:r>
              <a:endParaRPr lang="ja-JP" altLang="en-US" dirty="0"/>
            </a:p>
          </p:txBody>
        </p:sp>
      </p:grp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190B3D-BD2D-4B6C-8E72-A4B33CF4D221}"/>
              </a:ext>
            </a:extLst>
          </p:cNvPr>
          <p:cNvSpPr txBox="1"/>
          <p:nvPr/>
        </p:nvSpPr>
        <p:spPr>
          <a:xfrm>
            <a:off x="7883317" y="5910424"/>
            <a:ext cx="90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93.18</a:t>
            </a:r>
            <a:endParaRPr kumimoji="1" lang="ja-JP" altLang="en-US" dirty="0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80676ED-22FD-47CC-B897-06A6BA25AAA5}"/>
              </a:ext>
            </a:extLst>
          </p:cNvPr>
          <p:cNvCxnSpPr>
            <a:cxnSpLocks/>
          </p:cNvCxnSpPr>
          <p:nvPr/>
        </p:nvCxnSpPr>
        <p:spPr>
          <a:xfrm>
            <a:off x="7262491" y="6279756"/>
            <a:ext cx="107465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5" name="図 34">
            <a:extLst>
              <a:ext uri="{FF2B5EF4-FFF2-40B4-BE49-F238E27FC236}">
                <a16:creationId xmlns:a16="http://schemas.microsoft.com/office/drawing/2014/main" id="{7B6E3EB9-87A6-4EDB-B490-9CDDCA72D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37" y="247464"/>
            <a:ext cx="4584589" cy="2755631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39D2922-30F3-48B4-8DAB-A4F78D339D0C}"/>
              </a:ext>
            </a:extLst>
          </p:cNvPr>
          <p:cNvSpPr txBox="1"/>
          <p:nvPr/>
        </p:nvSpPr>
        <p:spPr>
          <a:xfrm>
            <a:off x="274724" y="556513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ゼロ点高：</a:t>
            </a:r>
            <a:r>
              <a:rPr kumimoji="1" lang="en-US" altLang="ja-JP" dirty="0"/>
              <a:t>93.17</a:t>
            </a:r>
            <a:r>
              <a:rPr kumimoji="1" lang="ja-JP" altLang="en-US" dirty="0"/>
              <a:t>ｍ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F7136CC-B76E-4E1D-8F08-98797C164B8A}"/>
              </a:ext>
            </a:extLst>
          </p:cNvPr>
          <p:cNvCxnSpPr>
            <a:cxnSpLocks/>
          </p:cNvCxnSpPr>
          <p:nvPr/>
        </p:nvCxnSpPr>
        <p:spPr>
          <a:xfrm>
            <a:off x="2253006" y="5910424"/>
            <a:ext cx="860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DFAEB1E2-123F-4DA6-9E9C-D2B64D938BD7}"/>
              </a:ext>
            </a:extLst>
          </p:cNvPr>
          <p:cNvCxnSpPr>
            <a:cxnSpLocks/>
          </p:cNvCxnSpPr>
          <p:nvPr/>
        </p:nvCxnSpPr>
        <p:spPr>
          <a:xfrm>
            <a:off x="7262491" y="6358989"/>
            <a:ext cx="860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C47D783-B34B-4188-800C-E8FD7D969F13}"/>
              </a:ext>
            </a:extLst>
          </p:cNvPr>
          <p:cNvSpPr txBox="1"/>
          <p:nvPr/>
        </p:nvSpPr>
        <p:spPr>
          <a:xfrm>
            <a:off x="5272943" y="64886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ゼロ点高：</a:t>
            </a:r>
            <a:r>
              <a:rPr kumimoji="1" lang="en-US" altLang="ja-JP" dirty="0"/>
              <a:t>93.17</a:t>
            </a:r>
            <a:r>
              <a:rPr kumimoji="1" lang="ja-JP" altLang="en-US" dirty="0"/>
              <a:t>ｍ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0BCD0D56-373A-42B8-B7AE-89CB7C02FCE2}"/>
              </a:ext>
            </a:extLst>
          </p:cNvPr>
          <p:cNvSpPr/>
          <p:nvPr/>
        </p:nvSpPr>
        <p:spPr>
          <a:xfrm>
            <a:off x="869622" y="1887701"/>
            <a:ext cx="5226377" cy="7936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ゼロ点高と最深河床の差が小さいほどよく合う</a:t>
            </a:r>
          </a:p>
        </p:txBody>
      </p:sp>
    </p:spTree>
    <p:extLst>
      <p:ext uri="{BB962C8B-B14F-4D97-AF65-F5344CB8AC3E}">
        <p14:creationId xmlns:p14="http://schemas.microsoft.com/office/powerpoint/2010/main" val="4135427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82AD0D2-759B-4351-BE8E-3733F702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22" y="50196"/>
            <a:ext cx="3633135" cy="223129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F7C3922-F487-4227-B776-D1097C30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H25_</a:t>
            </a:r>
            <a:r>
              <a:rPr kumimoji="1" lang="ja-JP" altLang="en-US" dirty="0">
                <a:solidFill>
                  <a:schemeClr val="tx1"/>
                </a:solidFill>
              </a:rPr>
              <a:t>ダムなしモデル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0A885B-C6E9-48FD-B188-6CE3BD49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45" y="55048"/>
            <a:ext cx="1539764" cy="186612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4780F46-F9E0-46AB-90BF-EBE31C4A2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73" y="2010873"/>
            <a:ext cx="3633135" cy="22361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0B9149-E0D5-4155-8551-74431FC15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73" y="4378098"/>
            <a:ext cx="3633135" cy="223129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0F2B002-E607-41C4-A504-EC842C10A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064" y="2010873"/>
            <a:ext cx="3633135" cy="223129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D963668-0578-43F4-8382-142EB6EE6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063" y="4378098"/>
            <a:ext cx="3633135" cy="223129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B1EA6CF-AE71-4EDE-BE64-7733751D5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3055" y="2010872"/>
            <a:ext cx="3633137" cy="223129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57F3B2B-D0ED-43C3-9EAB-E5AA208A2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3057" y="4373246"/>
            <a:ext cx="3633135" cy="22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8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328A7-2C3D-49D8-92F6-CD5A4F4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石田川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5CBFBD-4BDF-487D-8336-D2432C85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0" y="1965960"/>
            <a:ext cx="6238097" cy="45721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13A0A2-0766-4B33-A420-D51EF2AC8429}"/>
              </a:ext>
            </a:extLst>
          </p:cNvPr>
          <p:cNvSpPr txBox="1"/>
          <p:nvPr/>
        </p:nvSpPr>
        <p:spPr>
          <a:xfrm>
            <a:off x="476519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石田川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C552A519-4C05-46E0-9CF7-1FBCDE14D0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481017"/>
              </p:ext>
            </p:extLst>
          </p:nvPr>
        </p:nvGraphicFramePr>
        <p:xfrm>
          <a:off x="7044917" y="594360"/>
          <a:ext cx="459037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図 9">
            <a:extLst>
              <a:ext uri="{FF2B5EF4-FFF2-40B4-BE49-F238E27FC236}">
                <a16:creationId xmlns:a16="http://schemas.microsoft.com/office/drawing/2014/main" id="{2370B8F0-F9EC-43CD-9891-86B4A2E43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33" y="6018488"/>
            <a:ext cx="5207832" cy="459823"/>
          </a:xfrm>
          <a:prstGeom prst="rect">
            <a:avLst/>
          </a:prstGeom>
        </p:spPr>
      </p:pic>
      <p:graphicFrame>
        <p:nvGraphicFramePr>
          <p:cNvPr id="11" name="グラフ 10">
            <a:extLst>
              <a:ext uri="{FF2B5EF4-FFF2-40B4-BE49-F238E27FC236}">
                <a16:creationId xmlns:a16="http://schemas.microsoft.com/office/drawing/2014/main" id="{CFBFDBF3-A1E1-465F-BACC-2F90969A8B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669662"/>
              </p:ext>
            </p:extLst>
          </p:nvPr>
        </p:nvGraphicFramePr>
        <p:xfrm>
          <a:off x="7221400" y="3247647"/>
          <a:ext cx="459037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32269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328A7-2C3D-49D8-92F6-CD5A4F4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石田川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8351A32-D43C-426E-B9C5-DF768FEC2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2" y="1578604"/>
            <a:ext cx="10335656" cy="497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43537-0864-4A72-9D10-19608182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日野川</a:t>
            </a:r>
            <a:r>
              <a:rPr lang="ja-JP" altLang="en-US" dirty="0"/>
              <a:t>ダム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7A8BD1-B142-4DDF-B477-D01828CEB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0"/>
          <a:stretch/>
        </p:blipFill>
        <p:spPr>
          <a:xfrm>
            <a:off x="5108641" y="436227"/>
            <a:ext cx="6773220" cy="612309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654A90E-0886-475E-BB4D-48A663979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518" y="2385142"/>
            <a:ext cx="1800476" cy="14289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2B7105-9125-40E1-9688-8B703B090FBA}"/>
              </a:ext>
            </a:extLst>
          </p:cNvPr>
          <p:cNvSpPr txBox="1"/>
          <p:nvPr/>
        </p:nvSpPr>
        <p:spPr>
          <a:xfrm>
            <a:off x="3308148" y="18952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一定量放流方式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06F19E4-05C1-4D47-B65F-01B739ED8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9" y="3934661"/>
            <a:ext cx="4761653" cy="268494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62F3163-30A5-4738-B49F-804AC64FA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16" y="1661020"/>
            <a:ext cx="1861691" cy="227364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751E63D-2AD8-426D-8F29-A3A1A8C04DF8}"/>
              </a:ext>
            </a:extLst>
          </p:cNvPr>
          <p:cNvSpPr txBox="1"/>
          <p:nvPr/>
        </p:nvSpPr>
        <p:spPr>
          <a:xfrm>
            <a:off x="2824454" y="39061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容量配分図</a:t>
            </a:r>
          </a:p>
        </p:txBody>
      </p:sp>
    </p:spTree>
    <p:extLst>
      <p:ext uri="{BB962C8B-B14F-4D97-AF65-F5344CB8AC3E}">
        <p14:creationId xmlns:p14="http://schemas.microsoft.com/office/powerpoint/2010/main" val="188440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4C199-2F9F-441E-BFD0-30CB4CF9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宇曽川ダム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E15AF77-E868-4317-A715-6DA78DBF2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96" y="883373"/>
            <a:ext cx="6735115" cy="56586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4942E00-8CCC-4966-9821-37C9A14AE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89" y="4009936"/>
            <a:ext cx="4639309" cy="253207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0CA328-9788-4033-9D5C-E3FB7D73B914}"/>
              </a:ext>
            </a:extLst>
          </p:cNvPr>
          <p:cNvSpPr txBox="1"/>
          <p:nvPr/>
        </p:nvSpPr>
        <p:spPr>
          <a:xfrm>
            <a:off x="2824454" y="39061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容量配分図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87A1114-9EE1-42B4-A045-FF6799825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34" y="2142091"/>
            <a:ext cx="1829055" cy="16194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6AF111D-89D4-4C00-9C41-747C0F0A84ED}"/>
              </a:ext>
            </a:extLst>
          </p:cNvPr>
          <p:cNvSpPr txBox="1"/>
          <p:nvPr/>
        </p:nvSpPr>
        <p:spPr>
          <a:xfrm>
            <a:off x="3169801" y="18937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自然調節方式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C83F43F-CD19-4E20-ACF5-6AEC12C88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3" y="1674103"/>
            <a:ext cx="1829056" cy="22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8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B1BC2D-DEEB-4E33-8753-1419F9D9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青土ダム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8BC408-15C4-46D0-9946-FBAB829E4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862" y="260058"/>
            <a:ext cx="5252022" cy="63378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1369199-8C12-410A-ABD0-DE2C8FAC1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6" y="3901990"/>
            <a:ext cx="4820323" cy="269595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7D29AC-DFF4-418B-A0F9-B03585D34B94}"/>
              </a:ext>
            </a:extLst>
          </p:cNvPr>
          <p:cNvSpPr txBox="1"/>
          <p:nvPr/>
        </p:nvSpPr>
        <p:spPr>
          <a:xfrm>
            <a:off x="4024080" y="39126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容量配分図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DC21AE-14AC-4EB6-8148-58CF2D17B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08" y="2052437"/>
            <a:ext cx="1762371" cy="162900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1B640A-28B4-4B82-80E4-410EE90FB567}"/>
              </a:ext>
            </a:extLst>
          </p:cNvPr>
          <p:cNvSpPr txBox="1"/>
          <p:nvPr/>
        </p:nvSpPr>
        <p:spPr>
          <a:xfrm>
            <a:off x="3812308" y="17546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一定率一定量方式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C9D997B-5569-4282-8915-9CFD55B7D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51" y="1625225"/>
            <a:ext cx="1875926" cy="22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54FE2A-EE19-4573-B4FA-4A93523D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石田川ダム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575AC1-BAE8-4290-9889-A73293C02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00" y="475342"/>
            <a:ext cx="6754168" cy="61254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B759873-E9EA-4033-AC93-CFFE77D1D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1" y="4230944"/>
            <a:ext cx="4337990" cy="236982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E5D7E64-1175-407F-96F5-853FC70590AE}"/>
              </a:ext>
            </a:extLst>
          </p:cNvPr>
          <p:cNvSpPr txBox="1"/>
          <p:nvPr/>
        </p:nvSpPr>
        <p:spPr>
          <a:xfrm>
            <a:off x="3578003" y="39140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容量配分図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65D2FDA-D10B-46F1-821C-E2052AA23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40" y="2105379"/>
            <a:ext cx="1781424" cy="182905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7EA12AE-1146-4EB6-9CA1-9666F57A1142}"/>
              </a:ext>
            </a:extLst>
          </p:cNvPr>
          <p:cNvSpPr txBox="1"/>
          <p:nvPr/>
        </p:nvSpPr>
        <p:spPr>
          <a:xfrm>
            <a:off x="2770089" y="19659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一定率一定量方式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9BBBCC9-25AC-4B59-ACD8-D4E08BDC6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1" y="1940802"/>
            <a:ext cx="1840149" cy="22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EADDCF-60C6-42A5-A18E-21BE4F45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余呉湖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E289719-C738-44AD-B229-C8D2A9E6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49" y="673548"/>
            <a:ext cx="6763694" cy="589679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FE4FA43-DD21-4C1E-A52F-D6140A6F3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7" y="4060583"/>
            <a:ext cx="4710104" cy="250976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88565C-8EA0-4A5E-9BB3-D27612444147}"/>
              </a:ext>
            </a:extLst>
          </p:cNvPr>
          <p:cNvSpPr txBox="1"/>
          <p:nvPr/>
        </p:nvSpPr>
        <p:spPr>
          <a:xfrm>
            <a:off x="3578003" y="39140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容量配分図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6B5F500-DA2D-4407-9C29-441408B6E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40" y="2154892"/>
            <a:ext cx="1667108" cy="146705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B6D147D-7B02-40C4-AF55-D982F6A33E00}"/>
              </a:ext>
            </a:extLst>
          </p:cNvPr>
          <p:cNvSpPr txBox="1"/>
          <p:nvPr/>
        </p:nvSpPr>
        <p:spPr>
          <a:xfrm>
            <a:off x="3110680" y="17855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一定量放流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579E461-0E3A-4D09-8FF7-6A54651C9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2" y="1646127"/>
            <a:ext cx="1969237" cy="24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8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EE259C-8AE9-4993-BEB3-F2F04DE7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ダムの操作ルール</a:t>
            </a:r>
            <a:r>
              <a:rPr lang="en-US" altLang="ja-JP" sz="2700" dirty="0"/>
              <a:t>https://www.pref.shiga.lg.jp/ippan/kendoseibi/dam/19263.html#b10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E9454E-7D6A-429C-A947-B16715AB5604}"/>
              </a:ext>
            </a:extLst>
          </p:cNvPr>
          <p:cNvSpPr/>
          <p:nvPr/>
        </p:nvSpPr>
        <p:spPr>
          <a:xfrm>
            <a:off x="533399" y="2101516"/>
            <a:ext cx="1712495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自然調節方式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D28E2E1-3FF6-4C94-88B1-E6937021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734377"/>
            <a:ext cx="3229426" cy="18385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CB6FD16-85C4-4DE6-9900-C7F2A8571920}"/>
              </a:ext>
            </a:extLst>
          </p:cNvPr>
          <p:cNvSpPr/>
          <p:nvPr/>
        </p:nvSpPr>
        <p:spPr>
          <a:xfrm>
            <a:off x="4231104" y="2101516"/>
            <a:ext cx="1849656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一定量放流方式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5C04DF-0A7F-45CF-AB36-B75B3EB9D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04" y="2772483"/>
            <a:ext cx="3229426" cy="1800476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DE64D19-51D1-4DF1-9E37-7082032F9E01}"/>
              </a:ext>
            </a:extLst>
          </p:cNvPr>
          <p:cNvSpPr/>
          <p:nvPr/>
        </p:nvSpPr>
        <p:spPr>
          <a:xfrm>
            <a:off x="7768388" y="2101515"/>
            <a:ext cx="2017296" cy="49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一定率一定量方式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0804D82-5F19-4055-89CE-618B73BF5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88" y="2817429"/>
            <a:ext cx="3219899" cy="175284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4C0A2F-473B-4A5B-81E0-456827F410DB}"/>
              </a:ext>
            </a:extLst>
          </p:cNvPr>
          <p:cNvSpPr txBox="1"/>
          <p:nvPr/>
        </p:nvSpPr>
        <p:spPr>
          <a:xfrm>
            <a:off x="7910624" y="4976037"/>
            <a:ext cx="3219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ある流量から計画の最大流量までは、ダムへの流入量に一定率かけた量を放流。最大流入量に達した後、そのときの放流量で一定量放流する。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F758EA3-33C6-4E21-8019-9A049CEEE805}"/>
              </a:ext>
            </a:extLst>
          </p:cNvPr>
          <p:cNvSpPr txBox="1"/>
          <p:nvPr/>
        </p:nvSpPr>
        <p:spPr>
          <a:xfrm>
            <a:off x="4486050" y="4976037"/>
            <a:ext cx="3219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一定の流量以上をダムに貯め、</a:t>
            </a:r>
            <a:endParaRPr kumimoji="1" lang="en-US" altLang="ja-JP" dirty="0"/>
          </a:p>
          <a:p>
            <a:r>
              <a:rPr kumimoji="1" lang="ja-JP" altLang="en-US" dirty="0"/>
              <a:t>その流量以上の放流を行わない方式。</a:t>
            </a:r>
            <a:endParaRPr kumimoji="1" lang="en-US" altLang="ja-JP" dirty="0"/>
          </a:p>
          <a:p>
            <a:r>
              <a:rPr kumimoji="1" lang="ja-JP" altLang="en-US" dirty="0"/>
              <a:t>その流量以下の場合、</a:t>
            </a:r>
            <a:endParaRPr kumimoji="1" lang="en-US" altLang="ja-JP" dirty="0"/>
          </a:p>
          <a:p>
            <a:r>
              <a:rPr kumimoji="1" lang="ja-JP" altLang="en-US" dirty="0"/>
              <a:t>流入量＝放流量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E61BA71-8FF8-4FF5-8CD5-CB45B8BABA69}"/>
              </a:ext>
            </a:extLst>
          </p:cNvPr>
          <p:cNvSpPr txBox="1"/>
          <p:nvPr/>
        </p:nvSpPr>
        <p:spPr>
          <a:xfrm>
            <a:off x="837975" y="4976037"/>
            <a:ext cx="3219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放流量は穴の大きさと、ダムの水位（水圧）によって自然に（自動的に）変化する。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2823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176311-BA7C-469A-BC3D-4BDBC4F5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2013-9-15,16</a:t>
            </a:r>
            <a:r>
              <a:rPr kumimoji="1" lang="ja-JP" altLang="en-US" dirty="0">
                <a:latin typeface="+mj-ea"/>
              </a:rPr>
              <a:t>　ダムの放流量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13F103-6FFA-499E-9347-1CA58872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37" y="2099060"/>
            <a:ext cx="3464966" cy="208266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3AD945A-091E-4B30-B7D9-3F0F8CE2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7" y="4314826"/>
            <a:ext cx="3464966" cy="208266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DB63EC5-7E21-4B91-8819-34618453E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667" y="2099060"/>
            <a:ext cx="3464966" cy="20826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4A19B4-6CED-4802-A4FE-58EBAB2F9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67" y="4314826"/>
            <a:ext cx="3464966" cy="208266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12B591C-5C30-467D-BAB8-077A4FA8B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552" y="2099060"/>
            <a:ext cx="3464966" cy="20826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17F69BA-9EBC-43C6-89B3-A57F247D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552" y="4314826"/>
            <a:ext cx="3464966" cy="208266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06D9E94-D517-4E70-BA94-EB6D804FFAA6}"/>
              </a:ext>
            </a:extLst>
          </p:cNvPr>
          <p:cNvSpPr txBox="1"/>
          <p:nvPr/>
        </p:nvSpPr>
        <p:spPr>
          <a:xfrm>
            <a:off x="1516090" y="17297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自然調節方式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3C56F9-CDBB-4B0C-B082-E519FF54676F}"/>
              </a:ext>
            </a:extLst>
          </p:cNvPr>
          <p:cNvSpPr txBox="1"/>
          <p:nvPr/>
        </p:nvSpPr>
        <p:spPr>
          <a:xfrm>
            <a:off x="5426586" y="17297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一定量放流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743DAB-07E1-4B23-A4D6-A63C99BA66CB}"/>
              </a:ext>
            </a:extLst>
          </p:cNvPr>
          <p:cNvSpPr txBox="1"/>
          <p:nvPr/>
        </p:nvSpPr>
        <p:spPr>
          <a:xfrm>
            <a:off x="8885408" y="17297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一定率一定量方式</a:t>
            </a:r>
          </a:p>
        </p:txBody>
      </p:sp>
    </p:spTree>
    <p:extLst>
      <p:ext uri="{BB962C8B-B14F-4D97-AF65-F5344CB8AC3E}">
        <p14:creationId xmlns:p14="http://schemas.microsoft.com/office/powerpoint/2010/main" val="3742717507"/>
      </p:ext>
    </p:extLst>
  </p:cSld>
  <p:clrMapOvr>
    <a:masterClrMapping/>
  </p:clrMapOvr>
</p:sld>
</file>

<file path=ppt/theme/theme1.xml><?xml version="1.0" encoding="utf-8"?>
<a:theme xmlns:a="http://schemas.openxmlformats.org/drawingml/2006/main" name="基礎">
  <a:themeElements>
    <a:clrScheme name="基礎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ユーザー定義 1">
      <a:majorFont>
        <a:latin typeface="Calibri Light"/>
        <a:ea typeface="UD デジタル 教科書体 NP-B"/>
        <a:cs typeface=""/>
      </a:majorFont>
      <a:minorFont>
        <a:latin typeface="Calibri"/>
        <a:ea typeface="UD デジタル 教科書体 NP-R"/>
        <a:cs typeface="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39E3CF52A31F74BA46990E705D6D622" ma:contentTypeVersion="14" ma:contentTypeDescription="新しいドキュメントを作成します。" ma:contentTypeScope="" ma:versionID="e4013b9d7ce88a207fa8549e1ddc6298">
  <xsd:schema xmlns:xsd="http://www.w3.org/2001/XMLSchema" xmlns:xs="http://www.w3.org/2001/XMLSchema" xmlns:p="http://schemas.microsoft.com/office/2006/metadata/properties" xmlns:ns3="684f2c46-18d2-4bde-bde1-9fe632d7acb0" xmlns:ns4="bc3f809a-645a-4aea-a829-ec6c971a019a" targetNamespace="http://schemas.microsoft.com/office/2006/metadata/properties" ma:root="true" ma:fieldsID="d0a3d916701074006636942fe5f29f32" ns3:_="" ns4:_="">
    <xsd:import namespace="684f2c46-18d2-4bde-bde1-9fe632d7acb0"/>
    <xsd:import namespace="bc3f809a-645a-4aea-a829-ec6c971a01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f2c46-18d2-4bde-bde1-9fe632d7ac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3f809a-645a-4aea-a829-ec6c971a019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18E638-5AC0-4761-952E-782F398C36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4f2c46-18d2-4bde-bde1-9fe632d7acb0"/>
    <ds:schemaRef ds:uri="bc3f809a-645a-4aea-a829-ec6c971a01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245531-CC1D-4168-B8EC-3EF09992C3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437B76-3B43-40A0-89CD-1BB631766AE3}">
  <ds:schemaRefs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bc3f809a-645a-4aea-a829-ec6c971a019a"/>
    <ds:schemaRef ds:uri="http://schemas.microsoft.com/office/infopath/2007/PartnerControls"/>
    <ds:schemaRef ds:uri="http://schemas.openxmlformats.org/package/2006/metadata/core-properties"/>
    <ds:schemaRef ds:uri="684f2c46-18d2-4bde-bde1-9fe632d7acb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基礎</Template>
  <TotalTime>11292</TotalTime>
  <Words>847</Words>
  <Application>Microsoft Office PowerPoint</Application>
  <PresentationFormat>ワイド画面</PresentationFormat>
  <Paragraphs>185</Paragraphs>
  <Slides>26</Slides>
  <Notes>0</Notes>
  <HiddenSlides>9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Corbel</vt:lpstr>
      <vt:lpstr>基礎</vt:lpstr>
      <vt:lpstr>琵琶湖モデル</vt:lpstr>
      <vt:lpstr>姉川ダム</vt:lpstr>
      <vt:lpstr>日野川ダム</vt:lpstr>
      <vt:lpstr>宇曽川ダム</vt:lpstr>
      <vt:lpstr>青土ダム</vt:lpstr>
      <vt:lpstr>石田川ダム</vt:lpstr>
      <vt:lpstr>余呉湖</vt:lpstr>
      <vt:lpstr>ダムの操作ルールhttps://www.pref.shiga.lg.jp/ippan/kendoseibi/dam/19263.html#b10</vt:lpstr>
      <vt:lpstr>2013-9-15,16　ダムの放流量</vt:lpstr>
      <vt:lpstr>湖北地域</vt:lpstr>
      <vt:lpstr>湖東圏域</vt:lpstr>
      <vt:lpstr>東近江圏域</vt:lpstr>
      <vt:lpstr>甲賀・湖南圏域</vt:lpstr>
      <vt:lpstr>甲賀・湖南圏域</vt:lpstr>
      <vt:lpstr>信楽・大津圏域</vt:lpstr>
      <vt:lpstr>志賀・大津圏域</vt:lpstr>
      <vt:lpstr>湖西圏域</vt:lpstr>
      <vt:lpstr>H25_ダムありモデル　計算結果</vt:lpstr>
      <vt:lpstr>問題－姉川の水位</vt:lpstr>
      <vt:lpstr>問題－姉川の水位</vt:lpstr>
      <vt:lpstr>問題－日野川・野洲川</vt:lpstr>
      <vt:lpstr>問題－石田川（岸脇）</vt:lpstr>
      <vt:lpstr>問題－宇曽川（上枝）</vt:lpstr>
      <vt:lpstr>H25_ダムなしモデル</vt:lpstr>
      <vt:lpstr>石田川</vt:lpstr>
      <vt:lpstr>石田川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琵琶湖モデル</dc:title>
  <dc:creator>早崎 水彩</dc:creator>
  <cp:lastModifiedBy>水彩 早崎</cp:lastModifiedBy>
  <cp:revision>63</cp:revision>
  <dcterms:created xsi:type="dcterms:W3CDTF">2022-10-25T12:32:27Z</dcterms:created>
  <dcterms:modified xsi:type="dcterms:W3CDTF">2024-07-02T10:00:13Z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0x010100939E3CF52A31F74BA46990E705D6D622</vt:lpwstr>
  </property>
</Properties>
</file>